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79" r:id="rId5"/>
    <p:sldId id="257" r:id="rId6"/>
    <p:sldId id="295" r:id="rId7"/>
    <p:sldId id="258" r:id="rId8"/>
    <p:sldId id="284" r:id="rId9"/>
    <p:sldId id="296" r:id="rId10"/>
    <p:sldId id="283" r:id="rId11"/>
    <p:sldId id="29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630" userDrawn="1">
          <p15:clr>
            <a:srgbClr val="A4A3A4"/>
          </p15:clr>
        </p15:guide>
        <p15:guide id="3" orient="horz" pos="894" userDrawn="1">
          <p15:clr>
            <a:srgbClr val="A4A3A4"/>
          </p15:clr>
        </p15:guide>
        <p15:guide id="4" orient="horz" pos="1038" userDrawn="1">
          <p15:clr>
            <a:srgbClr val="A4A3A4"/>
          </p15:clr>
        </p15:guide>
        <p15:guide id="5" orient="horz" pos="1492" userDrawn="1">
          <p15:clr>
            <a:srgbClr val="A4A3A4"/>
          </p15:clr>
        </p15:guide>
        <p15:guide id="6" orient="horz" pos="121" userDrawn="1">
          <p15:clr>
            <a:srgbClr val="A4A3A4"/>
          </p15:clr>
        </p15:guide>
        <p15:guide id="7" pos="37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e" initials="M" lastIdx="2" clrIdx="0">
    <p:extLst>
      <p:ext uri="{19B8F6BF-5375-455C-9EA6-DF929625EA0E}">
        <p15:presenceInfo xmlns:p15="http://schemas.microsoft.com/office/powerpoint/2012/main" userId="Ma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2FF"/>
    <a:srgbClr val="7A43B3"/>
    <a:srgbClr val="5383FF"/>
    <a:srgbClr val="00FF82"/>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A4AF9-611A-40A7-9169-DD83BF6FE2F6}" v="3" dt="2021-10-19T08:58:34.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77908" autoAdjust="0"/>
  </p:normalViewPr>
  <p:slideViewPr>
    <p:cSldViewPr snapToGrid="0" snapToObjects="1">
      <p:cViewPr varScale="1">
        <p:scale>
          <a:sx n="89" d="100"/>
          <a:sy n="89" d="100"/>
        </p:scale>
        <p:origin x="672" y="78"/>
      </p:cViewPr>
      <p:guideLst>
        <p:guide orient="horz" pos="2160"/>
        <p:guide orient="horz" pos="630"/>
        <p:guide orient="horz" pos="894"/>
        <p:guide orient="horz" pos="1038"/>
        <p:guide orient="horz" pos="1492"/>
        <p:guide orient="horz" pos="121"/>
        <p:guide pos="377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ef Wapenaar" userId="S::mwapenaar@centraalmuseum.nl::6839c006-fe6d-41f6-8dc4-9f6fd95895b8" providerId="AD" clId="Web-{CA4E375C-75D7-450F-B31E-4080AA81FC4D}"/>
    <pc:docChg chg="modSld">
      <pc:chgData name="Madelief Wapenaar" userId="S::mwapenaar@centraalmuseum.nl::6839c006-fe6d-41f6-8dc4-9f6fd95895b8" providerId="AD" clId="Web-{CA4E375C-75D7-450F-B31E-4080AA81FC4D}" dt="2021-10-15T11:32:05.951" v="1"/>
      <pc:docMkLst>
        <pc:docMk/>
      </pc:docMkLst>
      <pc:sldChg chg="delSp">
        <pc:chgData name="Madelief Wapenaar" userId="S::mwapenaar@centraalmuseum.nl::6839c006-fe6d-41f6-8dc4-9f6fd95895b8" providerId="AD" clId="Web-{CA4E375C-75D7-450F-B31E-4080AA81FC4D}" dt="2021-10-15T11:32:05.951" v="1"/>
        <pc:sldMkLst>
          <pc:docMk/>
          <pc:sldMk cId="2675261323" sldId="279"/>
        </pc:sldMkLst>
        <pc:spChg chg="del">
          <ac:chgData name="Madelief Wapenaar" userId="S::mwapenaar@centraalmuseum.nl::6839c006-fe6d-41f6-8dc4-9f6fd95895b8" providerId="AD" clId="Web-{CA4E375C-75D7-450F-B31E-4080AA81FC4D}" dt="2021-10-15T11:32:03.717" v="0"/>
          <ac:spMkLst>
            <pc:docMk/>
            <pc:sldMk cId="2675261323" sldId="279"/>
            <ac:spMk id="4" creationId="{9BC16403-5369-456B-AD17-11D6827930C6}"/>
          </ac:spMkLst>
        </pc:spChg>
        <pc:spChg chg="del">
          <ac:chgData name="Madelief Wapenaar" userId="S::mwapenaar@centraalmuseum.nl::6839c006-fe6d-41f6-8dc4-9f6fd95895b8" providerId="AD" clId="Web-{CA4E375C-75D7-450F-B31E-4080AA81FC4D}" dt="2021-10-15T11:32:05.951" v="1"/>
          <ac:spMkLst>
            <pc:docMk/>
            <pc:sldMk cId="2675261323" sldId="279"/>
            <ac:spMk id="6" creationId="{38745D04-068B-4FBE-90A6-1E10035471E3}"/>
          </ac:spMkLst>
        </pc:spChg>
      </pc:sldChg>
    </pc:docChg>
  </pc:docChgLst>
  <pc:docChgLst>
    <pc:chgData name="Maike Peters" userId="79c271a6-7e8b-4a10-8d5a-7912adb6b7d9" providerId="ADAL" clId="{D44A4AF9-611A-40A7-9169-DD83BF6FE2F6}"/>
    <pc:docChg chg="modSld">
      <pc:chgData name="Maike Peters" userId="79c271a6-7e8b-4a10-8d5a-7912adb6b7d9" providerId="ADAL" clId="{D44A4AF9-611A-40A7-9169-DD83BF6FE2F6}" dt="2021-10-19T08:58:56.902" v="67" actId="20577"/>
      <pc:docMkLst>
        <pc:docMk/>
      </pc:docMkLst>
      <pc:sldChg chg="addSp modSp mod">
        <pc:chgData name="Maike Peters" userId="79c271a6-7e8b-4a10-8d5a-7912adb6b7d9" providerId="ADAL" clId="{D44A4AF9-611A-40A7-9169-DD83BF6FE2F6}" dt="2021-10-19T08:58:34.148" v="64" actId="1076"/>
        <pc:sldMkLst>
          <pc:docMk/>
          <pc:sldMk cId="2675261323" sldId="279"/>
        </pc:sldMkLst>
        <pc:spChg chg="add mod">
          <ac:chgData name="Maike Peters" userId="79c271a6-7e8b-4a10-8d5a-7912adb6b7d9" providerId="ADAL" clId="{D44A4AF9-611A-40A7-9169-DD83BF6FE2F6}" dt="2021-10-19T08:57:49.202" v="62" actId="404"/>
          <ac:spMkLst>
            <pc:docMk/>
            <pc:sldMk cId="2675261323" sldId="279"/>
            <ac:spMk id="6" creationId="{18616CA7-190C-4FB9-911B-FF58610BC9D7}"/>
          </ac:spMkLst>
        </pc:spChg>
        <pc:picChg chg="mod">
          <ac:chgData name="Maike Peters" userId="79c271a6-7e8b-4a10-8d5a-7912adb6b7d9" providerId="ADAL" clId="{D44A4AF9-611A-40A7-9169-DD83BF6FE2F6}" dt="2021-10-19T08:58:34.148" v="64" actId="1076"/>
          <ac:picMkLst>
            <pc:docMk/>
            <pc:sldMk cId="2675261323" sldId="279"/>
            <ac:picMk id="8" creationId="{5E7C1373-E24B-475A-B250-9976AB3F5628}"/>
          </ac:picMkLst>
        </pc:picChg>
      </pc:sldChg>
      <pc:sldChg chg="modSp mod">
        <pc:chgData name="Maike Peters" userId="79c271a6-7e8b-4a10-8d5a-7912adb6b7d9" providerId="ADAL" clId="{D44A4AF9-611A-40A7-9169-DD83BF6FE2F6}" dt="2021-10-19T08:58:56.902" v="67" actId="20577"/>
        <pc:sldMkLst>
          <pc:docMk/>
          <pc:sldMk cId="68449761" sldId="297"/>
        </pc:sldMkLst>
        <pc:spChg chg="mod">
          <ac:chgData name="Maike Peters" userId="79c271a6-7e8b-4a10-8d5a-7912adb6b7d9" providerId="ADAL" clId="{D44A4AF9-611A-40A7-9169-DD83BF6FE2F6}" dt="2021-10-19T08:58:56.902" v="67" actId="20577"/>
          <ac:spMkLst>
            <pc:docMk/>
            <pc:sldMk cId="68449761" sldId="297"/>
            <ac:spMk id="9" creationId="{1E8E67E7-BE21-4A17-9C34-CD2F0553DA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CB5036-F7E6-45A9-B08C-D08950595B74}" type="datetimeFigureOut">
              <a:rPr lang="nl-NL" smtClean="0"/>
              <a:t>19-10-2021</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0B0A38-F709-43C8-8FD0-57114CEE3E1A}" type="slidenum">
              <a:rPr lang="nl-NL" smtClean="0"/>
              <a:t>‹nr.›</a:t>
            </a:fld>
            <a:endParaRPr lang="nl-NL"/>
          </a:p>
        </p:txBody>
      </p:sp>
    </p:spTree>
    <p:extLst>
      <p:ext uri="{BB962C8B-B14F-4D97-AF65-F5344CB8AC3E}">
        <p14:creationId xmlns:p14="http://schemas.microsoft.com/office/powerpoint/2010/main" val="112086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92B72-96F1-44DD-95E0-67F27F810B23}" type="datetimeFigureOut">
              <a:rPr lang="nl-NL" smtClean="0"/>
              <a:t>19-10-2021</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213AC-1355-4816-9734-5E87E2F6D52C}" type="slidenum">
              <a:rPr lang="nl-NL" smtClean="0"/>
              <a:t>‹nr.›</a:t>
            </a:fld>
            <a:endParaRPr lang="nl-NL"/>
          </a:p>
        </p:txBody>
      </p:sp>
    </p:spTree>
    <p:extLst>
      <p:ext uri="{BB962C8B-B14F-4D97-AF65-F5344CB8AC3E}">
        <p14:creationId xmlns:p14="http://schemas.microsoft.com/office/powerpoint/2010/main" val="266808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1</a:t>
            </a:fld>
            <a:endParaRPr lang="nl-NL"/>
          </a:p>
        </p:txBody>
      </p:sp>
    </p:spTree>
    <p:extLst>
      <p:ext uri="{BB962C8B-B14F-4D97-AF65-F5344CB8AC3E}">
        <p14:creationId xmlns:p14="http://schemas.microsoft.com/office/powerpoint/2010/main" val="107135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2</a:t>
            </a:fld>
            <a:endParaRPr lang="nl-NL"/>
          </a:p>
        </p:txBody>
      </p:sp>
    </p:spTree>
    <p:extLst>
      <p:ext uri="{BB962C8B-B14F-4D97-AF65-F5344CB8AC3E}">
        <p14:creationId xmlns:p14="http://schemas.microsoft.com/office/powerpoint/2010/main" val="145846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zou er allemaal in het Centraal Museum te ontdekken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Kunstenaar Robbie Cornelissen maakte deze tekening genaamd ‘de tentoonstelling’, met allemaal voorwerpen uit het Centraal Museum.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Wat zien jullie allemaal? </a:t>
            </a:r>
          </a:p>
          <a:p>
            <a:r>
              <a:rPr lang="nl-NL" dirty="0"/>
              <a:t>(Jurken, </a:t>
            </a:r>
            <a:r>
              <a:rPr lang="nl-NL" dirty="0" err="1"/>
              <a:t>nijntje</a:t>
            </a:r>
            <a:r>
              <a:rPr lang="nl-NL" dirty="0"/>
              <a:t>, schilderijen etc.)</a:t>
            </a:r>
          </a:p>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3</a:t>
            </a:fld>
            <a:endParaRPr lang="nl-NL"/>
          </a:p>
        </p:txBody>
      </p:sp>
    </p:spTree>
    <p:extLst>
      <p:ext uri="{BB962C8B-B14F-4D97-AF65-F5344CB8AC3E}">
        <p14:creationId xmlns:p14="http://schemas.microsoft.com/office/powerpoint/2010/main" val="263908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zien jullie allemaal?</a:t>
            </a:r>
          </a:p>
          <a:p>
            <a:r>
              <a:rPr lang="nl-NL" dirty="0"/>
              <a:t>Wat voor soort kunstwerken zijn dit? (schilderijen, kostuums etc.)</a:t>
            </a:r>
          </a:p>
          <a:p>
            <a:r>
              <a:rPr lang="nl-NL" dirty="0"/>
              <a:t>Herkennen jullie hier voorwerpen uit de tekening van Robbie?</a:t>
            </a:r>
          </a:p>
          <a:p>
            <a:r>
              <a:rPr lang="nl-NL" dirty="0"/>
              <a:t>Herkennen jullie zelf dingen? (bijv. de Dom, </a:t>
            </a:r>
            <a:r>
              <a:rPr lang="nl-NL" dirty="0" err="1"/>
              <a:t>nijntje</a:t>
            </a:r>
            <a:r>
              <a:rPr lang="nl-NL" dirty="0"/>
              <a:t>, etc.)</a:t>
            </a:r>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4</a:t>
            </a:fld>
            <a:endParaRPr lang="nl-NL"/>
          </a:p>
        </p:txBody>
      </p:sp>
    </p:spTree>
    <p:extLst>
      <p:ext uri="{BB962C8B-B14F-4D97-AF65-F5344CB8AC3E}">
        <p14:creationId xmlns:p14="http://schemas.microsoft.com/office/powerpoint/2010/main" val="104037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 al de </a:t>
            </a:r>
            <a:r>
              <a:rPr lang="en-US" dirty="0" err="1"/>
              <a:t>voorwerpen</a:t>
            </a:r>
            <a:r>
              <a:rPr lang="en-US" dirty="0"/>
              <a:t> </a:t>
            </a:r>
            <a:r>
              <a:rPr lang="en-US" dirty="0" err="1"/>
              <a:t>maken</a:t>
            </a:r>
            <a:r>
              <a:rPr lang="en-US" dirty="0"/>
              <a:t> museum </a:t>
            </a:r>
            <a:r>
              <a:rPr lang="en-US" dirty="0" err="1"/>
              <a:t>medewerkers</a:t>
            </a:r>
            <a:r>
              <a:rPr lang="en-US" dirty="0"/>
              <a:t> </a:t>
            </a:r>
            <a:r>
              <a:rPr lang="en-US" dirty="0" err="1"/>
              <a:t>tentoonstellingen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t>
            </a:r>
            <a:r>
              <a:rPr lang="en-US" dirty="0" err="1"/>
              <a:t>zie</a:t>
            </a:r>
            <a:r>
              <a:rPr lang="en-US" dirty="0"/>
              <a:t> je </a:t>
            </a:r>
            <a:r>
              <a:rPr lang="en-US" dirty="0" err="1"/>
              <a:t>allemaal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Waar</a:t>
            </a:r>
            <a:r>
              <a:rPr lang="en-US" dirty="0"/>
              <a:t> </a:t>
            </a:r>
            <a:r>
              <a:rPr lang="en-US" dirty="0" err="1"/>
              <a:t>gaat</a:t>
            </a:r>
            <a:r>
              <a:rPr lang="en-US" dirty="0"/>
              <a:t> </a:t>
            </a:r>
            <a:r>
              <a:rPr lang="en-US" dirty="0" err="1"/>
              <a:t>deze</a:t>
            </a:r>
            <a:r>
              <a:rPr lang="en-US" dirty="0"/>
              <a:t> </a:t>
            </a:r>
            <a:r>
              <a:rPr lang="en-US" dirty="0" err="1"/>
              <a:t>tentoonstellingszaal</a:t>
            </a:r>
            <a:r>
              <a:rPr lang="en-US" dirty="0"/>
              <a:t> over </a:t>
            </a:r>
            <a:r>
              <a:rPr lang="en-US" dirty="0" err="1"/>
              <a:t>volgens</a:t>
            </a:r>
            <a:r>
              <a:rPr lang="en-US" dirty="0"/>
              <a:t> </a:t>
            </a:r>
            <a:r>
              <a:rPr lang="en-US" dirty="0" err="1"/>
              <a:t>jou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Vaste</a:t>
            </a:r>
            <a:r>
              <a:rPr lang="en-US" dirty="0"/>
              <a:t> </a:t>
            </a:r>
            <a:r>
              <a:rPr lang="en-US" dirty="0" err="1"/>
              <a:t>collectie</a:t>
            </a:r>
            <a:r>
              <a:rPr lang="en-US" dirty="0"/>
              <a:t>, </a:t>
            </a:r>
            <a:r>
              <a:rPr lang="en-US" dirty="0" err="1"/>
              <a:t>zaal</a:t>
            </a:r>
            <a:r>
              <a:rPr lang="en-US" dirty="0"/>
              <a:t> De </a:t>
            </a:r>
            <a:r>
              <a:rPr lang="en-US" dirty="0" err="1"/>
              <a:t>Lusthof</a:t>
            </a:r>
            <a:r>
              <a:rPr lang="en-US" dirty="0"/>
              <a:t>. </a:t>
            </a:r>
            <a:r>
              <a:rPr lang="en-US" dirty="0" err="1"/>
              <a:t>Thema</a:t>
            </a:r>
            <a:r>
              <a:rPr lang="en-US" dirty="0"/>
              <a:t>: </a:t>
            </a:r>
            <a:r>
              <a:rPr lang="en-US" dirty="0" err="1"/>
              <a:t>natuur</a:t>
            </a:r>
            <a:r>
              <a:rPr lang="en-US" dirty="0"/>
              <a:t>)</a:t>
            </a:r>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5</a:t>
            </a:fld>
            <a:endParaRPr lang="nl-NL"/>
          </a:p>
        </p:txBody>
      </p:sp>
    </p:spTree>
    <p:extLst>
      <p:ext uri="{BB962C8B-B14F-4D97-AF65-F5344CB8AC3E}">
        <p14:creationId xmlns:p14="http://schemas.microsoft.com/office/powerpoint/2010/main" val="29731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En</a:t>
            </a:r>
            <a:r>
              <a:rPr lang="en-US" dirty="0"/>
              <a:t> </a:t>
            </a:r>
            <a:r>
              <a:rPr lang="en-US" dirty="0" err="1"/>
              <a:t>deze</a:t>
            </a:r>
            <a:r>
              <a:rPr lang="en-US" dirty="0"/>
              <a:t> </a:t>
            </a:r>
            <a:r>
              <a:rPr lang="en-US" dirty="0" err="1"/>
              <a:t>zaal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t>
            </a:r>
            <a:r>
              <a:rPr lang="en-US" dirty="0" err="1"/>
              <a:t>zie</a:t>
            </a:r>
            <a:r>
              <a:rPr lang="en-US" dirty="0"/>
              <a:t> je </a:t>
            </a:r>
            <a:r>
              <a:rPr lang="en-US" dirty="0" err="1"/>
              <a:t>allemaal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Waar</a:t>
            </a:r>
            <a:r>
              <a:rPr lang="en-US" dirty="0"/>
              <a:t> </a:t>
            </a:r>
            <a:r>
              <a:rPr lang="en-US" dirty="0" err="1"/>
              <a:t>gaat</a:t>
            </a:r>
            <a:r>
              <a:rPr lang="en-US" dirty="0"/>
              <a:t> </a:t>
            </a:r>
            <a:r>
              <a:rPr lang="en-US" dirty="0" err="1"/>
              <a:t>deze</a:t>
            </a:r>
            <a:r>
              <a:rPr lang="en-US" dirty="0"/>
              <a:t> </a:t>
            </a:r>
            <a:r>
              <a:rPr lang="en-US" dirty="0" err="1"/>
              <a:t>tentoonstellingszaal</a:t>
            </a:r>
            <a:r>
              <a:rPr lang="en-US" dirty="0"/>
              <a:t> over </a:t>
            </a:r>
            <a:r>
              <a:rPr lang="en-US" dirty="0" err="1"/>
              <a:t>volgens</a:t>
            </a:r>
            <a:r>
              <a:rPr lang="en-US" dirty="0"/>
              <a:t> </a:t>
            </a:r>
            <a:r>
              <a:rPr lang="en-US" dirty="0" err="1"/>
              <a:t>jou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Tijdelijke</a:t>
            </a:r>
            <a:r>
              <a:rPr lang="en-US" dirty="0"/>
              <a:t> </a:t>
            </a:r>
            <a:r>
              <a:rPr lang="en-US" dirty="0" err="1"/>
              <a:t>tentoonstelling</a:t>
            </a:r>
            <a:r>
              <a:rPr lang="en-US" dirty="0"/>
              <a:t>: Voices of fashion. Black couture, beauty &amp; styles)</a:t>
            </a:r>
            <a:endParaRPr lang="nl-NL" dirty="0"/>
          </a:p>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6</a:t>
            </a:fld>
            <a:endParaRPr lang="nl-NL"/>
          </a:p>
        </p:txBody>
      </p:sp>
    </p:spTree>
    <p:extLst>
      <p:ext uri="{BB962C8B-B14F-4D97-AF65-F5344CB8AC3E}">
        <p14:creationId xmlns:p14="http://schemas.microsoft.com/office/powerpoint/2010/main" val="387735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Bedenk samen of in groepjes:</a:t>
            </a:r>
          </a:p>
          <a:p>
            <a:r>
              <a:rPr lang="nl-NL" dirty="0"/>
              <a:t>Wat heb je nodig hebt om een tentoonstelling te maken? (kunstwerken, een ruimte, tekstbordjes, een thema/verhaal etc.)</a:t>
            </a:r>
          </a:p>
          <a:p>
            <a:r>
              <a:rPr lang="nl-NL" dirty="0"/>
              <a:t>Wie zouden er allemaal in een museum werken? </a:t>
            </a:r>
          </a:p>
          <a:p>
            <a:r>
              <a:rPr lang="nl-NL" dirty="0"/>
              <a:t>Wat zou jij leuk vinden om te doen in een museum?</a:t>
            </a:r>
          </a:p>
          <a:p>
            <a:r>
              <a:rPr lang="nl-NL" dirty="0"/>
              <a:t>(Afhankelijk van de doelgroep, onderzoek doen naar wat zij zelf willen doen in de toekomst.)</a:t>
            </a:r>
          </a:p>
          <a:p>
            <a:endParaRPr lang="nl-NL" dirty="0"/>
          </a:p>
          <a:p>
            <a:r>
              <a:rPr lang="nl-NL" dirty="0"/>
              <a:t>Tijdens het museumbezoek ontdekken de leerlingen hoe een tentoonstelling wordt gemaakt. Ze doen opdrachten die te maken hebben met het werkveld van vier verschillende Museum Makers, de educator, conservator, vormgever en beveiliger.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7</a:t>
            </a:fld>
            <a:endParaRPr lang="nl-NL"/>
          </a:p>
        </p:txBody>
      </p:sp>
    </p:spTree>
    <p:extLst>
      <p:ext uri="{BB962C8B-B14F-4D97-AF65-F5344CB8AC3E}">
        <p14:creationId xmlns:p14="http://schemas.microsoft.com/office/powerpoint/2010/main" val="293887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5213AC-1355-4816-9734-5E87E2F6D52C}" type="slidenum">
              <a:rPr lang="nl-NL" smtClean="0"/>
              <a:t>8</a:t>
            </a:fld>
            <a:endParaRPr lang="nl-NL"/>
          </a:p>
        </p:txBody>
      </p:sp>
    </p:spTree>
    <p:extLst>
      <p:ext uri="{BB962C8B-B14F-4D97-AF65-F5344CB8AC3E}">
        <p14:creationId xmlns:p14="http://schemas.microsoft.com/office/powerpoint/2010/main" val="3092200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geel">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6"/>
            <a:ext cx="8393696" cy="2389932"/>
          </a:xfrm>
          <a:prstGeom prst="rect">
            <a:avLst/>
          </a:prstGeom>
        </p:spPr>
      </p:pic>
      <p:sp>
        <p:nvSpPr>
          <p:cNvPr id="49" name="Oval 48"/>
          <p:cNvSpPr/>
          <p:nvPr userDrawn="1"/>
        </p:nvSpPr>
        <p:spPr>
          <a:xfrm>
            <a:off x="4028976" y="1883494"/>
            <a:ext cx="4124424" cy="3093318"/>
          </a:xfrm>
          <a:prstGeom prst="ellipse">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Tree>
    <p:extLst>
      <p:ext uri="{BB962C8B-B14F-4D97-AF65-F5344CB8AC3E}">
        <p14:creationId xmlns:p14="http://schemas.microsoft.com/office/powerpoint/2010/main" val="361326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donkerpaar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9"/>
            <a:ext cx="8395200" cy="5387421"/>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Text Placeholder 64"/>
          <p:cNvSpPr>
            <a:spLocks noGrp="1"/>
          </p:cNvSpPr>
          <p:nvPr>
            <p:ph type="body" sz="quarter" idx="10" hasCustomPrompt="1"/>
          </p:nvPr>
        </p:nvSpPr>
        <p:spPr>
          <a:xfrm>
            <a:off x="6239933" y="5602291"/>
            <a:ext cx="4694347" cy="338041"/>
          </a:xfrm>
        </p:spPr>
        <p:txBody>
          <a:bodyPr vert="horz" wrap="square" lIns="0" tIns="0" rIns="0" bIns="0" rtlCol="0">
            <a:spAutoFit/>
          </a:bodyPr>
          <a:lstStyle>
            <a:lvl1pPr>
              <a:defRPr lang="nl-NL" dirty="0"/>
            </a:lvl1pPr>
          </a:lstStyle>
          <a:p>
            <a:pPr lvl="0">
              <a:lnSpc>
                <a:spcPts val="2600"/>
              </a:lnSpc>
            </a:pPr>
            <a:r>
              <a:rPr lang="en-US" dirty="0"/>
              <a:t>Click to edit text</a:t>
            </a:r>
            <a:endParaRPr lang="nl-NL" dirty="0"/>
          </a:p>
        </p:txBody>
      </p:sp>
      <p:sp>
        <p:nvSpPr>
          <p:cNvPr id="9" name="Oval 8"/>
          <p:cNvSpPr/>
          <p:nvPr userDrawn="1"/>
        </p:nvSpPr>
        <p:spPr>
          <a:xfrm>
            <a:off x="4028976" y="1883494"/>
            <a:ext cx="4124424" cy="3093318"/>
          </a:xfrm>
          <a:prstGeom prst="ellipse">
            <a:avLst/>
          </a:prstGeom>
          <a:solidFill>
            <a:srgbClr val="7A4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415991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tekst">
    <p:spTree>
      <p:nvGrpSpPr>
        <p:cNvPr id="1" name=""/>
        <p:cNvGrpSpPr/>
        <p:nvPr/>
      </p:nvGrpSpPr>
      <p:grpSpPr>
        <a:xfrm>
          <a:off x="0" y="0"/>
          <a:ext cx="0" cy="0"/>
          <a:chOff x="0" y="0"/>
          <a:chExt cx="0" cy="0"/>
        </a:xfrm>
      </p:grpSpPr>
      <p:sp>
        <p:nvSpPr>
          <p:cNvPr id="36" name="Text Placeholder 35"/>
          <p:cNvSpPr>
            <a:spLocks noGrp="1"/>
          </p:cNvSpPr>
          <p:nvPr>
            <p:ph type="body" sz="quarter" idx="13"/>
          </p:nvPr>
        </p:nvSpPr>
        <p:spPr>
          <a:xfrm>
            <a:off x="2247902" y="1371602"/>
            <a:ext cx="8648700" cy="1077218"/>
          </a:xfrm>
        </p:spPr>
        <p:txBody>
          <a:bodyPr vert="horz" wrap="square" lIns="0" tIns="0" rIns="0" bIns="0" rtlCol="0">
            <a:spAutoFit/>
          </a:bodyPr>
          <a:lstStyle>
            <a:lvl1pPr>
              <a:defRPr lang="en-US" dirty="0" smtClean="0"/>
            </a:lvl1pPr>
            <a:lvl2pPr>
              <a:defRPr lang="en-US" dirty="0" smtClean="0"/>
            </a:lvl2pPr>
            <a:lvl3pPr>
              <a:defRPr lang="nl-NL" dirty="0"/>
            </a:lvl3pPr>
          </a:lstStyle>
          <a:p>
            <a:pPr lvl="0">
              <a:lnSpc>
                <a:spcPts val="2800"/>
              </a:lnSpc>
              <a:spcAft>
                <a:spcPts val="0"/>
              </a:spcAft>
            </a:pPr>
            <a:r>
              <a:rPr lang="nl-NL"/>
              <a:t>Klikken om de tekststijl van het model te bewerken</a:t>
            </a:r>
          </a:p>
          <a:p>
            <a:pPr lvl="1">
              <a:lnSpc>
                <a:spcPts val="2800"/>
              </a:lnSpc>
              <a:spcAft>
                <a:spcPts val="0"/>
              </a:spcAft>
            </a:pPr>
            <a:r>
              <a:rPr lang="nl-NL"/>
              <a:t>Tweede niveau</a:t>
            </a:r>
          </a:p>
          <a:p>
            <a:pPr lvl="2">
              <a:lnSpc>
                <a:spcPts val="2800"/>
              </a:lnSpc>
              <a:spcAft>
                <a:spcPts val="0"/>
              </a:spcAft>
            </a:pPr>
            <a:r>
              <a:rPr lang="nl-NL"/>
              <a:t>Derde niveau</a:t>
            </a:r>
          </a:p>
        </p:txBody>
      </p:sp>
    </p:spTree>
    <p:extLst>
      <p:ext uri="{BB962C8B-B14F-4D97-AF65-F5344CB8AC3E}">
        <p14:creationId xmlns:p14="http://schemas.microsoft.com/office/powerpoint/2010/main" val="8288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Bodytekst">
    <p:spTree>
      <p:nvGrpSpPr>
        <p:cNvPr id="1" name=""/>
        <p:cNvGrpSpPr/>
        <p:nvPr/>
      </p:nvGrpSpPr>
      <p:grpSpPr>
        <a:xfrm>
          <a:off x="0" y="0"/>
          <a:ext cx="0" cy="0"/>
          <a:chOff x="0" y="0"/>
          <a:chExt cx="0" cy="0"/>
        </a:xfrm>
      </p:grpSpPr>
      <p:sp>
        <p:nvSpPr>
          <p:cNvPr id="36" name="Text Placeholder 35"/>
          <p:cNvSpPr>
            <a:spLocks noGrp="1"/>
          </p:cNvSpPr>
          <p:nvPr>
            <p:ph type="body" sz="quarter" idx="13"/>
          </p:nvPr>
        </p:nvSpPr>
        <p:spPr>
          <a:xfrm>
            <a:off x="2247902" y="2081661"/>
            <a:ext cx="8648700" cy="1077218"/>
          </a:xfrm>
        </p:spPr>
        <p:txBody>
          <a:bodyPr vert="horz" wrap="square" lIns="0" tIns="0" rIns="0" bIns="0" rtlCol="0">
            <a:spAutoFit/>
          </a:bodyPr>
          <a:lstStyle>
            <a:lvl1pPr>
              <a:defRPr lang="en-US" dirty="0" smtClean="0"/>
            </a:lvl1pPr>
            <a:lvl2pPr>
              <a:defRPr lang="en-US" dirty="0" smtClean="0"/>
            </a:lvl2pPr>
            <a:lvl3pPr>
              <a:defRPr lang="nl-NL" dirty="0"/>
            </a:lvl3pPr>
          </a:lstStyle>
          <a:p>
            <a:pPr lvl="0">
              <a:lnSpc>
                <a:spcPts val="2800"/>
              </a:lnSpc>
              <a:spcAft>
                <a:spcPts val="0"/>
              </a:spcAft>
            </a:pPr>
            <a:r>
              <a:rPr lang="nl-NL"/>
              <a:t>Klikken om de tekststijl van het model te bewerken</a:t>
            </a:r>
          </a:p>
          <a:p>
            <a:pPr lvl="1">
              <a:lnSpc>
                <a:spcPts val="2800"/>
              </a:lnSpc>
              <a:spcAft>
                <a:spcPts val="0"/>
              </a:spcAft>
            </a:pPr>
            <a:r>
              <a:rPr lang="nl-NL"/>
              <a:t>Tweede niveau</a:t>
            </a:r>
          </a:p>
          <a:p>
            <a:pPr lvl="2">
              <a:lnSpc>
                <a:spcPts val="2800"/>
              </a:lnSpc>
              <a:spcAft>
                <a:spcPts val="0"/>
              </a:spcAft>
            </a:pPr>
            <a:r>
              <a:rPr lang="nl-NL"/>
              <a:t>Derde niveau</a:t>
            </a:r>
          </a:p>
        </p:txBody>
      </p:sp>
      <p:sp>
        <p:nvSpPr>
          <p:cNvPr id="2" name="Title 1"/>
          <p:cNvSpPr>
            <a:spLocks noGrp="1"/>
          </p:cNvSpPr>
          <p:nvPr>
            <p:ph type="title"/>
          </p:nvPr>
        </p:nvSpPr>
        <p:spPr>
          <a:xfrm>
            <a:off x="2249979" y="1326681"/>
            <a:ext cx="7680960" cy="400110"/>
          </a:xfrm>
        </p:spPr>
        <p:txBody>
          <a:bodyPr>
            <a:spAutoFit/>
          </a:bodyPr>
          <a:lstStyle>
            <a:lvl1pPr algn="l">
              <a:defRPr u="sng"/>
            </a:lvl1pPr>
          </a:lstStyle>
          <a:p>
            <a:r>
              <a:rPr lang="nl-NL"/>
              <a:t>Klik om stijl te bewerken</a:t>
            </a:r>
            <a:endParaRPr lang="nl-NL" dirty="0"/>
          </a:p>
        </p:txBody>
      </p:sp>
    </p:spTree>
    <p:extLst>
      <p:ext uri="{BB962C8B-B14F-4D97-AF65-F5344CB8AC3E}">
        <p14:creationId xmlns:p14="http://schemas.microsoft.com/office/powerpoint/2010/main" val="418556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beeld I">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1244600" y="1400178"/>
            <a:ext cx="9702800" cy="3924299"/>
          </a:xfrm>
          <a:solidFill>
            <a:schemeClr val="bg2"/>
          </a:solidFill>
          <a:ln>
            <a:noFill/>
          </a:ln>
        </p:spPr>
        <p:txBody>
          <a:bodyPr anchor="ctr">
            <a:noAutofit/>
          </a:bodyPr>
          <a:lstStyle>
            <a:lvl1pPr algn="ctr">
              <a:defRPr sz="1800"/>
            </a:lvl1pPr>
          </a:lstStyle>
          <a:p>
            <a:r>
              <a:rPr lang="nl-NL"/>
              <a:t>Klik op het pictogram als u een afbeelding wilt toevoegen</a:t>
            </a:r>
            <a:endParaRPr lang="nl-NL" dirty="0"/>
          </a:p>
        </p:txBody>
      </p:sp>
      <p:sp>
        <p:nvSpPr>
          <p:cNvPr id="35" name="Text Placeholder 34"/>
          <p:cNvSpPr>
            <a:spLocks noGrp="1"/>
          </p:cNvSpPr>
          <p:nvPr>
            <p:ph type="body" sz="quarter" idx="13"/>
          </p:nvPr>
        </p:nvSpPr>
        <p:spPr>
          <a:xfrm>
            <a:off x="1244602" y="5934076"/>
            <a:ext cx="4686300" cy="188770"/>
          </a:xfrm>
        </p:spPr>
        <p:txBody>
          <a:bodyPr/>
          <a:lstStyle>
            <a:lvl1pPr>
              <a:lnSpc>
                <a:spcPts val="1400"/>
              </a:lnSpc>
              <a:defRPr sz="1600"/>
            </a:lvl1pPr>
            <a:lvl2pPr>
              <a:lnSpc>
                <a:spcPts val="1400"/>
              </a:lnSpc>
              <a:defRPr sz="1600"/>
            </a:lvl2pPr>
            <a:lvl3pPr>
              <a:lnSpc>
                <a:spcPts val="1400"/>
              </a:lnSpc>
              <a:defRPr sz="1600"/>
            </a:lvl3pPr>
            <a:lvl4pPr>
              <a:lnSpc>
                <a:spcPts val="1400"/>
              </a:lnSpc>
              <a:defRPr sz="1600"/>
            </a:lvl4pPr>
            <a:lvl5pPr>
              <a:lnSpc>
                <a:spcPts val="1400"/>
              </a:lnSpc>
              <a:defRPr sz="1600"/>
            </a:lvl5pPr>
          </a:lstStyle>
          <a:p>
            <a:pPr lvl="0"/>
            <a:r>
              <a:rPr lang="nl-NL"/>
              <a:t>Klikken om de tekststijl van het model te bewerken</a:t>
            </a:r>
          </a:p>
        </p:txBody>
      </p:sp>
    </p:spTree>
    <p:extLst>
      <p:ext uri="{BB962C8B-B14F-4D97-AF65-F5344CB8AC3E}">
        <p14:creationId xmlns:p14="http://schemas.microsoft.com/office/powerpoint/2010/main" val="1640348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beeld II">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4089401" y="1400178"/>
            <a:ext cx="3996267" cy="3952875"/>
          </a:xfrm>
          <a:solidFill>
            <a:schemeClr val="bg2"/>
          </a:solidFill>
          <a:ln>
            <a:noFill/>
          </a:ln>
        </p:spPr>
        <p:txBody>
          <a:bodyPr anchor="ctr">
            <a:noAutofit/>
          </a:bodyPr>
          <a:lstStyle>
            <a:lvl1pPr algn="ctr">
              <a:defRPr sz="1800"/>
            </a:lvl1pPr>
          </a:lstStyle>
          <a:p>
            <a:r>
              <a:rPr lang="nl-NL"/>
              <a:t>Klik op het pictogram als u een afbeelding wilt toevoegen</a:t>
            </a:r>
            <a:endParaRPr lang="nl-NL" dirty="0"/>
          </a:p>
        </p:txBody>
      </p:sp>
      <p:sp>
        <p:nvSpPr>
          <p:cNvPr id="35" name="Text Placeholder 34"/>
          <p:cNvSpPr>
            <a:spLocks noGrp="1"/>
          </p:cNvSpPr>
          <p:nvPr>
            <p:ph type="body" sz="quarter" idx="13"/>
          </p:nvPr>
        </p:nvSpPr>
        <p:spPr>
          <a:xfrm>
            <a:off x="1244602" y="5934076"/>
            <a:ext cx="4686300" cy="188770"/>
          </a:xfrm>
        </p:spPr>
        <p:txBody>
          <a:bodyPr/>
          <a:lstStyle>
            <a:lvl1pPr>
              <a:lnSpc>
                <a:spcPts val="1400"/>
              </a:lnSpc>
              <a:defRPr sz="1600"/>
            </a:lvl1pPr>
            <a:lvl2pPr>
              <a:lnSpc>
                <a:spcPts val="1400"/>
              </a:lnSpc>
              <a:defRPr sz="1600"/>
            </a:lvl2pPr>
            <a:lvl3pPr>
              <a:lnSpc>
                <a:spcPts val="1400"/>
              </a:lnSpc>
              <a:defRPr sz="1600"/>
            </a:lvl3pPr>
            <a:lvl4pPr>
              <a:lnSpc>
                <a:spcPts val="1400"/>
              </a:lnSpc>
              <a:defRPr sz="1600"/>
            </a:lvl4pPr>
            <a:lvl5pPr>
              <a:lnSpc>
                <a:spcPts val="1400"/>
              </a:lnSpc>
              <a:defRPr sz="1600"/>
            </a:lvl5pPr>
          </a:lstStyle>
          <a:p>
            <a:pPr lvl="0"/>
            <a:r>
              <a:rPr lang="nl-NL"/>
              <a:t>Klikken om de tekststijl van het model te bewerken</a:t>
            </a:r>
          </a:p>
        </p:txBody>
      </p:sp>
    </p:spTree>
    <p:extLst>
      <p:ext uri="{BB962C8B-B14F-4D97-AF65-F5344CB8AC3E}">
        <p14:creationId xmlns:p14="http://schemas.microsoft.com/office/powerpoint/2010/main" val="283127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beeld III + IV">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1244599" y="1400178"/>
            <a:ext cx="4711700" cy="3324225"/>
          </a:xfrm>
          <a:solidFill>
            <a:schemeClr val="bg2"/>
          </a:solidFill>
          <a:ln>
            <a:noFill/>
          </a:ln>
        </p:spPr>
        <p:txBody>
          <a:bodyPr anchor="ctr">
            <a:noAutofit/>
          </a:bodyPr>
          <a:lstStyle>
            <a:lvl1pPr algn="ctr">
              <a:defRPr sz="1800"/>
            </a:lvl1pPr>
          </a:lstStyle>
          <a:p>
            <a:r>
              <a:rPr lang="nl-NL"/>
              <a:t>Klik op het pictogram als u een afbeelding wilt toevoegen</a:t>
            </a:r>
            <a:endParaRPr lang="nl-NL" dirty="0"/>
          </a:p>
        </p:txBody>
      </p:sp>
      <p:sp>
        <p:nvSpPr>
          <p:cNvPr id="6" name="Picture Placeholder 32"/>
          <p:cNvSpPr>
            <a:spLocks noGrp="1"/>
          </p:cNvSpPr>
          <p:nvPr>
            <p:ph type="pic" sz="quarter" idx="14"/>
          </p:nvPr>
        </p:nvSpPr>
        <p:spPr>
          <a:xfrm>
            <a:off x="6243573" y="1400178"/>
            <a:ext cx="3998979" cy="2962275"/>
          </a:xfrm>
          <a:solidFill>
            <a:schemeClr val="bg2"/>
          </a:solidFill>
          <a:ln>
            <a:noFill/>
          </a:ln>
        </p:spPr>
        <p:txBody>
          <a:bodyPr anchor="ctr">
            <a:noAutofit/>
          </a:bodyPr>
          <a:lstStyle>
            <a:lvl1pPr algn="ctr">
              <a:defRPr sz="1800"/>
            </a:lvl1pPr>
          </a:lstStyle>
          <a:p>
            <a:r>
              <a:rPr lang="nl-NL"/>
              <a:t>Klik op het pictogram als u een afbeelding wilt toevoegen</a:t>
            </a:r>
            <a:endParaRPr lang="nl-NL" dirty="0"/>
          </a:p>
        </p:txBody>
      </p:sp>
      <p:sp>
        <p:nvSpPr>
          <p:cNvPr id="35" name="Text Placeholder 34"/>
          <p:cNvSpPr>
            <a:spLocks noGrp="1"/>
          </p:cNvSpPr>
          <p:nvPr>
            <p:ph type="body" sz="quarter" idx="13"/>
          </p:nvPr>
        </p:nvSpPr>
        <p:spPr>
          <a:xfrm>
            <a:off x="1244602" y="5934076"/>
            <a:ext cx="4686300" cy="188770"/>
          </a:xfrm>
        </p:spPr>
        <p:txBody>
          <a:bodyPr/>
          <a:lstStyle>
            <a:lvl1pPr>
              <a:lnSpc>
                <a:spcPts val="1400"/>
              </a:lnSpc>
              <a:defRPr sz="1600"/>
            </a:lvl1pPr>
            <a:lvl2pPr>
              <a:lnSpc>
                <a:spcPts val="1400"/>
              </a:lnSpc>
              <a:defRPr sz="1600"/>
            </a:lvl2pPr>
            <a:lvl3pPr>
              <a:lnSpc>
                <a:spcPts val="1400"/>
              </a:lnSpc>
              <a:defRPr sz="1600"/>
            </a:lvl3pPr>
            <a:lvl4pPr>
              <a:lnSpc>
                <a:spcPts val="1400"/>
              </a:lnSpc>
              <a:defRPr sz="1600"/>
            </a:lvl4pPr>
            <a:lvl5pPr>
              <a:lnSpc>
                <a:spcPts val="1400"/>
              </a:lnSpc>
              <a:defRPr sz="1600"/>
            </a:lvl5pPr>
          </a:lstStyle>
          <a:p>
            <a:pPr lvl="0"/>
            <a:r>
              <a:rPr lang="nl-NL"/>
              <a:t>Klikken om de tekststijl van het model te bewerken</a:t>
            </a:r>
          </a:p>
        </p:txBody>
      </p:sp>
    </p:spTree>
    <p:extLst>
      <p:ext uri="{BB962C8B-B14F-4D97-AF65-F5344CB8AC3E}">
        <p14:creationId xmlns:p14="http://schemas.microsoft.com/office/powerpoint/2010/main" val="100618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eeld V">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1244600" y="1400178"/>
            <a:ext cx="3711973" cy="3324225"/>
          </a:xfrm>
          <a:solidFill>
            <a:schemeClr val="bg2"/>
          </a:solidFill>
          <a:ln>
            <a:noFill/>
          </a:ln>
        </p:spPr>
        <p:txBody>
          <a:bodyPr anchor="ctr">
            <a:noAutofit/>
          </a:bodyPr>
          <a:lstStyle>
            <a:lvl1pPr algn="ctr">
              <a:defRPr sz="1800"/>
            </a:lvl1pPr>
          </a:lstStyle>
          <a:p>
            <a:r>
              <a:rPr lang="nl-NL"/>
              <a:t>Klik op het pictogram als u een afbeelding wilt toevoegen</a:t>
            </a:r>
            <a:endParaRPr lang="nl-NL" dirty="0"/>
          </a:p>
        </p:txBody>
      </p:sp>
      <p:sp>
        <p:nvSpPr>
          <p:cNvPr id="8" name="Text Placeholder 35"/>
          <p:cNvSpPr>
            <a:spLocks noGrp="1"/>
          </p:cNvSpPr>
          <p:nvPr>
            <p:ph type="body" sz="quarter" idx="15"/>
          </p:nvPr>
        </p:nvSpPr>
        <p:spPr>
          <a:xfrm>
            <a:off x="6227236" y="2085978"/>
            <a:ext cx="5338233" cy="1436291"/>
          </a:xfrm>
        </p:spPr>
        <p:txBody>
          <a:bodyPr vert="horz" wrap="square" lIns="0" tIns="0" rIns="0" bIns="0" rtlCol="0">
            <a:spAutoFit/>
          </a:bodyPr>
          <a:lstStyle>
            <a:lvl1pPr>
              <a:lnSpc>
                <a:spcPts val="2600"/>
              </a:lnSpc>
              <a:defRPr lang="en-US" dirty="0" smtClean="0">
                <a:latin typeface="ITC Franklin Gothic Std Book" pitchFamily="34" charset="0"/>
              </a:defRPr>
            </a:lvl1pPr>
            <a:lvl2pPr>
              <a:lnSpc>
                <a:spcPts val="2600"/>
              </a:lnSpc>
              <a:defRPr lang="en-US" dirty="0" smtClean="0">
                <a:latin typeface="ITC Franklin Gothic Std Book" pitchFamily="34" charset="0"/>
              </a:defRPr>
            </a:lvl2pPr>
            <a:lvl3pPr>
              <a:lnSpc>
                <a:spcPts val="2600"/>
              </a:lnSpc>
              <a:defRPr lang="nl-NL" dirty="0">
                <a:latin typeface="ITC Franklin Gothic Std Book" pitchFamily="34" charset="0"/>
              </a:defRPr>
            </a:lvl3pPr>
          </a:lstStyle>
          <a:p>
            <a:pPr lvl="0">
              <a:lnSpc>
                <a:spcPts val="2800"/>
              </a:lnSpc>
              <a:spcAft>
                <a:spcPts val="0"/>
              </a:spcAft>
            </a:pPr>
            <a:r>
              <a:rPr lang="nl-NL"/>
              <a:t>Klikken om de tekststijl van het model te bewerken</a:t>
            </a:r>
          </a:p>
          <a:p>
            <a:pPr lvl="1">
              <a:lnSpc>
                <a:spcPts val="2800"/>
              </a:lnSpc>
              <a:spcAft>
                <a:spcPts val="0"/>
              </a:spcAft>
            </a:pPr>
            <a:r>
              <a:rPr lang="nl-NL"/>
              <a:t>Tweede niveau</a:t>
            </a:r>
          </a:p>
          <a:p>
            <a:pPr lvl="2">
              <a:lnSpc>
                <a:spcPts val="2800"/>
              </a:lnSpc>
              <a:spcAft>
                <a:spcPts val="0"/>
              </a:spcAft>
            </a:pPr>
            <a:r>
              <a:rPr lang="nl-NL"/>
              <a:t>Derde niveau</a:t>
            </a:r>
          </a:p>
        </p:txBody>
      </p:sp>
      <p:sp>
        <p:nvSpPr>
          <p:cNvPr id="9" name="Title 1"/>
          <p:cNvSpPr>
            <a:spLocks noGrp="1"/>
          </p:cNvSpPr>
          <p:nvPr>
            <p:ph type="title" hasCustomPrompt="1"/>
          </p:nvPr>
        </p:nvSpPr>
        <p:spPr>
          <a:xfrm>
            <a:off x="6229313" y="1326681"/>
            <a:ext cx="5336155" cy="400110"/>
          </a:xfrm>
        </p:spPr>
        <p:txBody>
          <a:bodyPr/>
          <a:lstStyle>
            <a:lvl1pPr algn="l">
              <a:defRPr u="sng">
                <a:latin typeface="ITC Franklin Gothic Std Book" pitchFamily="34" charset="0"/>
              </a:defRPr>
            </a:lvl1pPr>
          </a:lstStyle>
          <a:p>
            <a:r>
              <a:rPr lang="en-US" dirty="0"/>
              <a:t>Click to edit title style</a:t>
            </a:r>
            <a:endParaRPr lang="nl-NL" dirty="0"/>
          </a:p>
        </p:txBody>
      </p:sp>
    </p:spTree>
    <p:extLst>
      <p:ext uri="{BB962C8B-B14F-4D97-AF65-F5344CB8AC3E}">
        <p14:creationId xmlns:p14="http://schemas.microsoft.com/office/powerpoint/2010/main" val="21412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76" name="Group 75"/>
          <p:cNvGrpSpPr/>
          <p:nvPr userDrawn="1"/>
        </p:nvGrpSpPr>
        <p:grpSpPr>
          <a:xfrm>
            <a:off x="-11084" y="0"/>
            <a:ext cx="12192000" cy="6858000"/>
            <a:chOff x="0" y="0"/>
            <a:chExt cx="9144000" cy="6858000"/>
          </a:xfrm>
        </p:grpSpPr>
        <p:cxnSp>
          <p:nvCxnSpPr>
            <p:cNvPr id="77" name="Straight Connector 76"/>
            <p:cNvCxnSpPr/>
            <p:nvPr userDrawn="1"/>
          </p:nvCxnSpPr>
          <p:spPr>
            <a:xfrm>
              <a:off x="171199"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1991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939718"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1484038"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703845"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2223243"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244305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2976777"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319658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a:off x="372542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394523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481238"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701045"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5220443"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544025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a:off x="5973977"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a:off x="619378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673109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6950898"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7486905"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706712"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822611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8445917"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897964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0" y="140214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0" y="6304346"/>
              <a:ext cx="9144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863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8140A-23F4-46B6-AD84-173BCE55A7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186704-2C9B-4E47-B0EB-B5CA0BE6008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02051-4EB4-4347-9A27-903643FF645D}"/>
              </a:ext>
            </a:extLst>
          </p:cNvPr>
          <p:cNvSpPr>
            <a:spLocks noGrp="1"/>
          </p:cNvSpPr>
          <p:nvPr>
            <p:ph type="dt" sz="half" idx="10"/>
          </p:nvPr>
        </p:nvSpPr>
        <p:spPr/>
        <p:txBody>
          <a:bodyPr/>
          <a:lstStyle/>
          <a:p>
            <a:fld id="{1BEDCBBD-7DBA-4532-8294-19C8BBC1B3D6}"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9ACF09B9-3FBA-44D7-98C8-BBDE777E2E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5629FD-5C72-4F72-9F80-F8360A083B94}"/>
              </a:ext>
            </a:extLst>
          </p:cNvPr>
          <p:cNvSpPr>
            <a:spLocks noGrp="1"/>
          </p:cNvSpPr>
          <p:nvPr>
            <p:ph type="sldNum" sz="quarter" idx="12"/>
          </p:nvPr>
        </p:nvSpPr>
        <p:spPr/>
        <p:txBody>
          <a:bodyPr/>
          <a:lstStyle/>
          <a:p>
            <a:fld id="{4FA90582-F60E-49BD-A54C-7BD260A381FC}" type="slidenum">
              <a:rPr lang="nl-NL" smtClean="0"/>
              <a:t>‹nr.›</a:t>
            </a:fld>
            <a:endParaRPr lang="nl-NL"/>
          </a:p>
        </p:txBody>
      </p:sp>
    </p:spTree>
    <p:extLst>
      <p:ext uri="{BB962C8B-B14F-4D97-AF65-F5344CB8AC3E}">
        <p14:creationId xmlns:p14="http://schemas.microsoft.com/office/powerpoint/2010/main" val="278606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pagina paar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6"/>
            <a:ext cx="8393696" cy="2389932"/>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Oval 4"/>
          <p:cNvSpPr/>
          <p:nvPr userDrawn="1"/>
        </p:nvSpPr>
        <p:spPr>
          <a:xfrm>
            <a:off x="4028976" y="1883494"/>
            <a:ext cx="4124424" cy="3093318"/>
          </a:xfrm>
          <a:prstGeom prst="ellipse">
            <a:avLst/>
          </a:prstGeom>
          <a:solidFill>
            <a:srgbClr val="FF4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7922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pagina groe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6"/>
            <a:ext cx="8393696" cy="2389932"/>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6" name="Oval 5"/>
          <p:cNvSpPr/>
          <p:nvPr userDrawn="1"/>
        </p:nvSpPr>
        <p:spPr>
          <a:xfrm>
            <a:off x="4028976" y="1883494"/>
            <a:ext cx="4124424" cy="3093318"/>
          </a:xfrm>
          <a:prstGeom prst="ellipse">
            <a:avLst/>
          </a:prstGeom>
          <a:solidFill>
            <a:srgbClr val="00F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79433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pagina blauw">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6"/>
            <a:ext cx="8393696" cy="2389932"/>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Oval 4"/>
          <p:cNvSpPr/>
          <p:nvPr userDrawn="1"/>
        </p:nvSpPr>
        <p:spPr>
          <a:xfrm>
            <a:off x="4028976" y="1883494"/>
            <a:ext cx="4124424" cy="3093318"/>
          </a:xfrm>
          <a:prstGeom prst="ellipse">
            <a:avLst/>
          </a:prstGeom>
          <a:solidFill>
            <a:srgbClr val="53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65338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pagina donkerpaar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6"/>
            <a:ext cx="8393696" cy="2389932"/>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6" name="Oval 5"/>
          <p:cNvSpPr/>
          <p:nvPr userDrawn="1"/>
        </p:nvSpPr>
        <p:spPr>
          <a:xfrm>
            <a:off x="4028976" y="1883494"/>
            <a:ext cx="4124424" cy="3093318"/>
          </a:xfrm>
          <a:prstGeom prst="ellipse">
            <a:avLst/>
          </a:prstGeom>
          <a:solidFill>
            <a:srgbClr val="7A4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4755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 gee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9"/>
            <a:ext cx="8395200" cy="5387421"/>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Text Placeholder 64"/>
          <p:cNvSpPr>
            <a:spLocks noGrp="1"/>
          </p:cNvSpPr>
          <p:nvPr>
            <p:ph type="body" sz="quarter" idx="10" hasCustomPrompt="1"/>
          </p:nvPr>
        </p:nvSpPr>
        <p:spPr>
          <a:xfrm>
            <a:off x="6239933" y="5602291"/>
            <a:ext cx="4694347" cy="338041"/>
          </a:xfrm>
        </p:spPr>
        <p:txBody>
          <a:bodyPr vert="horz" wrap="square" lIns="0" tIns="0" rIns="0" bIns="0" rtlCol="0">
            <a:spAutoFit/>
          </a:bodyPr>
          <a:lstStyle>
            <a:lvl1pPr>
              <a:defRPr lang="nl-NL" dirty="0"/>
            </a:lvl1pPr>
          </a:lstStyle>
          <a:p>
            <a:pPr lvl="0">
              <a:lnSpc>
                <a:spcPts val="2600"/>
              </a:lnSpc>
            </a:pPr>
            <a:r>
              <a:rPr lang="en-US" dirty="0"/>
              <a:t>Click to edit text</a:t>
            </a:r>
            <a:endParaRPr lang="nl-NL" dirty="0"/>
          </a:p>
        </p:txBody>
      </p:sp>
      <p:sp>
        <p:nvSpPr>
          <p:cNvPr id="8" name="Oval 7"/>
          <p:cNvSpPr/>
          <p:nvPr userDrawn="1"/>
        </p:nvSpPr>
        <p:spPr>
          <a:xfrm>
            <a:off x="4028976" y="1883494"/>
            <a:ext cx="4124424" cy="3093318"/>
          </a:xfrm>
          <a:prstGeom prst="ellipse">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95873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oofdstuk paar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9"/>
            <a:ext cx="8395200" cy="5387421"/>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Text Placeholder 64"/>
          <p:cNvSpPr>
            <a:spLocks noGrp="1"/>
          </p:cNvSpPr>
          <p:nvPr>
            <p:ph type="body" sz="quarter" idx="10" hasCustomPrompt="1"/>
          </p:nvPr>
        </p:nvSpPr>
        <p:spPr>
          <a:xfrm>
            <a:off x="6239933" y="5602291"/>
            <a:ext cx="4694347" cy="338041"/>
          </a:xfrm>
        </p:spPr>
        <p:txBody>
          <a:bodyPr vert="horz" wrap="square" lIns="0" tIns="0" rIns="0" bIns="0" rtlCol="0">
            <a:spAutoFit/>
          </a:bodyPr>
          <a:lstStyle>
            <a:lvl1pPr>
              <a:defRPr lang="nl-NL" dirty="0"/>
            </a:lvl1pPr>
          </a:lstStyle>
          <a:p>
            <a:pPr lvl="0">
              <a:lnSpc>
                <a:spcPts val="2600"/>
              </a:lnSpc>
            </a:pPr>
            <a:r>
              <a:rPr lang="en-US" dirty="0"/>
              <a:t>Click to edit text</a:t>
            </a:r>
            <a:endParaRPr lang="nl-NL" dirty="0"/>
          </a:p>
        </p:txBody>
      </p:sp>
      <p:sp>
        <p:nvSpPr>
          <p:cNvPr id="7" name="Oval 6"/>
          <p:cNvSpPr/>
          <p:nvPr userDrawn="1"/>
        </p:nvSpPr>
        <p:spPr>
          <a:xfrm>
            <a:off x="4028976" y="1883494"/>
            <a:ext cx="4124424" cy="3093318"/>
          </a:xfrm>
          <a:prstGeom prst="ellipse">
            <a:avLst/>
          </a:prstGeom>
          <a:solidFill>
            <a:srgbClr val="FF4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06727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gro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9"/>
            <a:ext cx="8395200" cy="5387421"/>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Text Placeholder 64"/>
          <p:cNvSpPr>
            <a:spLocks noGrp="1"/>
          </p:cNvSpPr>
          <p:nvPr>
            <p:ph type="body" sz="quarter" idx="10" hasCustomPrompt="1"/>
          </p:nvPr>
        </p:nvSpPr>
        <p:spPr>
          <a:xfrm>
            <a:off x="6239933" y="5602291"/>
            <a:ext cx="4694347" cy="338041"/>
          </a:xfrm>
        </p:spPr>
        <p:txBody>
          <a:bodyPr vert="horz" wrap="square" lIns="0" tIns="0" rIns="0" bIns="0" rtlCol="0">
            <a:spAutoFit/>
          </a:bodyPr>
          <a:lstStyle>
            <a:lvl1pPr>
              <a:defRPr lang="nl-NL" dirty="0"/>
            </a:lvl1pPr>
          </a:lstStyle>
          <a:p>
            <a:pPr lvl="0">
              <a:lnSpc>
                <a:spcPts val="2600"/>
              </a:lnSpc>
            </a:pPr>
            <a:r>
              <a:rPr lang="en-US" dirty="0"/>
              <a:t>Click to edit text</a:t>
            </a:r>
            <a:endParaRPr lang="nl-NL" dirty="0"/>
          </a:p>
        </p:txBody>
      </p:sp>
      <p:sp>
        <p:nvSpPr>
          <p:cNvPr id="7" name="Oval 6"/>
          <p:cNvSpPr/>
          <p:nvPr userDrawn="1"/>
        </p:nvSpPr>
        <p:spPr>
          <a:xfrm>
            <a:off x="4028976" y="1883494"/>
            <a:ext cx="4124424" cy="3093318"/>
          </a:xfrm>
          <a:prstGeom prst="ellipse">
            <a:avLst/>
          </a:prstGeom>
          <a:solidFill>
            <a:srgbClr val="00F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44069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blau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39" y="28579"/>
            <a:ext cx="8395200" cy="5387421"/>
          </a:xfrm>
          <a:prstGeom prst="rect">
            <a:avLst/>
          </a:prstGeom>
        </p:spPr>
      </p:pic>
      <p:sp>
        <p:nvSpPr>
          <p:cNvPr id="2" name="Title 1"/>
          <p:cNvSpPr>
            <a:spLocks noGrp="1"/>
          </p:cNvSpPr>
          <p:nvPr>
            <p:ph type="ctrTitle"/>
          </p:nvPr>
        </p:nvSpPr>
        <p:spPr>
          <a:xfrm flipH="1">
            <a:off x="7211570" y="665488"/>
            <a:ext cx="3722711" cy="862480"/>
          </a:xfrm>
        </p:spPr>
        <p:txBody>
          <a:bodyPr vert="horz" wrap="square" lIns="0" tIns="0" rIns="0" bIns="0" rtlCol="0" anchor="b" anchorCtr="0">
            <a:spAutoFit/>
          </a:bodyPr>
          <a:lstStyle>
            <a:lvl1pPr algn="l">
              <a:lnSpc>
                <a:spcPct val="70000"/>
              </a:lnSpc>
              <a:defRPr lang="nl-NL" sz="3600" u="none" dirty="0">
                <a:latin typeface="Franklin Gothic Std ExtraCond" pitchFamily="34" charset="0"/>
              </a:defRPr>
            </a:lvl1pPr>
          </a:lstStyle>
          <a:p>
            <a:pPr lvl="0" algn="l">
              <a:lnSpc>
                <a:spcPts val="3300"/>
              </a:lnSpc>
              <a:tabLst>
                <a:tab pos="1524000" algn="l"/>
              </a:tabLst>
            </a:pPr>
            <a:r>
              <a:rPr lang="nl-NL"/>
              <a:t>Klik om stijl te bewerken</a:t>
            </a:r>
            <a:endParaRPr lang="nl-NL" dirty="0"/>
          </a:p>
        </p:txBody>
      </p:sp>
      <p:sp>
        <p:nvSpPr>
          <p:cNvPr id="5" name="Text Placeholder 64"/>
          <p:cNvSpPr>
            <a:spLocks noGrp="1"/>
          </p:cNvSpPr>
          <p:nvPr>
            <p:ph type="body" sz="quarter" idx="10" hasCustomPrompt="1"/>
          </p:nvPr>
        </p:nvSpPr>
        <p:spPr>
          <a:xfrm>
            <a:off x="6239933" y="5602291"/>
            <a:ext cx="4694347" cy="338041"/>
          </a:xfrm>
        </p:spPr>
        <p:txBody>
          <a:bodyPr vert="horz" wrap="square" lIns="0" tIns="0" rIns="0" bIns="0" rtlCol="0">
            <a:spAutoFit/>
          </a:bodyPr>
          <a:lstStyle>
            <a:lvl1pPr>
              <a:defRPr lang="nl-NL" dirty="0"/>
            </a:lvl1pPr>
          </a:lstStyle>
          <a:p>
            <a:pPr lvl="0">
              <a:lnSpc>
                <a:spcPts val="2600"/>
              </a:lnSpc>
            </a:pPr>
            <a:r>
              <a:rPr lang="en-US" dirty="0"/>
              <a:t>Click to edit text</a:t>
            </a:r>
            <a:endParaRPr lang="nl-NL" dirty="0"/>
          </a:p>
        </p:txBody>
      </p:sp>
      <p:sp>
        <p:nvSpPr>
          <p:cNvPr id="7" name="Oval 6"/>
          <p:cNvSpPr/>
          <p:nvPr userDrawn="1"/>
        </p:nvSpPr>
        <p:spPr>
          <a:xfrm>
            <a:off x="4028976" y="1883494"/>
            <a:ext cx="4124424" cy="3093318"/>
          </a:xfrm>
          <a:prstGeom prst="ellipse">
            <a:avLst/>
          </a:prstGeom>
          <a:solidFill>
            <a:srgbClr val="53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423722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9979" y="1364784"/>
            <a:ext cx="7680960" cy="359073"/>
          </a:xfrm>
          <a:prstGeom prst="rect">
            <a:avLst/>
          </a:prstGeom>
        </p:spPr>
        <p:txBody>
          <a:bodyPr vert="horz" wrap="square" lIns="0" tIns="0" rIns="0" bIns="0" rtlCol="0">
            <a:spAutoFit/>
          </a:bodyPr>
          <a:lstStyle/>
          <a:p>
            <a:pPr marL="0" lvl="0" indent="0" algn="l">
              <a:lnSpc>
                <a:spcPts val="2800"/>
              </a:lnSpc>
              <a:spcBef>
                <a:spcPts val="0"/>
              </a:spcBef>
              <a:spcAft>
                <a:spcPts val="0"/>
              </a:spcAft>
              <a:buFont typeface="Arial" pitchFamily="34" charset="0"/>
            </a:pPr>
            <a:r>
              <a:rPr lang="nl-NL"/>
              <a:t>Klik om stijl te bewerken</a:t>
            </a:r>
            <a:endParaRPr lang="nl-NL" dirty="0"/>
          </a:p>
        </p:txBody>
      </p:sp>
      <p:sp>
        <p:nvSpPr>
          <p:cNvPr id="3" name="Text Placeholder 2"/>
          <p:cNvSpPr>
            <a:spLocks noGrp="1"/>
          </p:cNvSpPr>
          <p:nvPr>
            <p:ph type="body" idx="1"/>
          </p:nvPr>
        </p:nvSpPr>
        <p:spPr>
          <a:xfrm>
            <a:off x="2227812" y="2082079"/>
            <a:ext cx="7780712" cy="1795363"/>
          </a:xfrm>
          <a:prstGeom prst="rect">
            <a:avLst/>
          </a:prstGeom>
        </p:spPr>
        <p:txBody>
          <a:bodyPr vert="horz" wrap="square" lIns="0" tIns="0" rIns="0" bIns="0" rtlCol="0">
            <a:spAutoFit/>
          </a:bodyPr>
          <a:lstStyle/>
          <a:p>
            <a:pPr lvl="0">
              <a:lnSpc>
                <a:spcPts val="2800"/>
              </a:lnSpc>
              <a:spcAft>
                <a:spcPts val="0"/>
              </a:spcAft>
            </a:pPr>
            <a:r>
              <a:rPr lang="nl-NL"/>
              <a:t>Klikken om de tekststijl van het model te bewerken</a:t>
            </a:r>
          </a:p>
          <a:p>
            <a:pPr lvl="1">
              <a:lnSpc>
                <a:spcPts val="2800"/>
              </a:lnSpc>
              <a:spcAft>
                <a:spcPts val="0"/>
              </a:spcAft>
            </a:pPr>
            <a:r>
              <a:rPr lang="nl-NL"/>
              <a:t>Tweede niveau</a:t>
            </a:r>
          </a:p>
          <a:p>
            <a:pPr lvl="2">
              <a:lnSpc>
                <a:spcPts val="2800"/>
              </a:lnSpc>
              <a:spcAft>
                <a:spcPts val="0"/>
              </a:spcAft>
            </a:pPr>
            <a:r>
              <a:rPr lang="nl-NL"/>
              <a:t>Derde niveau</a:t>
            </a:r>
          </a:p>
          <a:p>
            <a:pPr lvl="3">
              <a:lnSpc>
                <a:spcPts val="2800"/>
              </a:lnSpc>
              <a:spcAft>
                <a:spcPts val="0"/>
              </a:spcAft>
            </a:pPr>
            <a:r>
              <a:rPr lang="nl-NL"/>
              <a:t>Vierde niveau</a:t>
            </a:r>
          </a:p>
          <a:p>
            <a:pPr lvl="4">
              <a:lnSpc>
                <a:spcPts val="2800"/>
              </a:lnSpc>
              <a:spcAft>
                <a:spcPts val="0"/>
              </a:spcAft>
            </a:pPr>
            <a:r>
              <a:rPr lang="nl-NL"/>
              <a:t>Vijfde niveau</a:t>
            </a:r>
            <a:endParaRPr lang="nl-NL" dirty="0"/>
          </a:p>
        </p:txBody>
      </p:sp>
      <p:sp>
        <p:nvSpPr>
          <p:cNvPr id="34" name="TextBox 33"/>
          <p:cNvSpPr txBox="1"/>
          <p:nvPr userDrawn="1">
            <p:custDataLst>
              <p:tags r:id="rId20"/>
            </p:custDataLst>
          </p:nvPr>
        </p:nvSpPr>
        <p:spPr>
          <a:xfrm>
            <a:off x="11253783" y="140519"/>
            <a:ext cx="398167" cy="261610"/>
          </a:xfrm>
          <a:prstGeom prst="rect">
            <a:avLst/>
          </a:prstGeom>
        </p:spPr>
        <p:txBody>
          <a:bodyPr wrap="square" lIns="0" tIns="0" rIns="0" bIns="0" rtlCol="0">
            <a:spAutoFit/>
          </a:bodyPr>
          <a:lstStyle/>
          <a:p>
            <a:pPr algn="l"/>
            <a:fld id="{E2D37923-82FE-4F5B-AA5B-671AECFF7A49}" type="slidenum">
              <a:rPr lang="en-GB" sz="1700" b="0" i="0" noProof="0" smtClean="0">
                <a:solidFill>
                  <a:schemeClr val="tx1"/>
                </a:solidFill>
                <a:latin typeface="Franklin Gothic Std ExtraCond" pitchFamily="34" charset="0"/>
              </a:rPr>
              <a:pPr algn="l"/>
              <a:t>‹nr.›</a:t>
            </a:fld>
            <a:endParaRPr lang="en-GB" sz="1700" b="0" i="0" noProof="0" dirty="0">
              <a:solidFill>
                <a:schemeClr val="tx1"/>
              </a:solidFill>
              <a:latin typeface="Franklin Gothic Std ExtraCond" pitchFamily="34" charset="0"/>
            </a:endParaRPr>
          </a:p>
        </p:txBody>
      </p:sp>
      <p:pic>
        <p:nvPicPr>
          <p:cNvPr id="35" name="Picture 34"/>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242484" y="184404"/>
            <a:ext cx="1105749" cy="437896"/>
          </a:xfrm>
          <a:prstGeom prst="rect">
            <a:avLst/>
          </a:prstGeom>
        </p:spPr>
      </p:pic>
    </p:spTree>
    <p:extLst>
      <p:ext uri="{BB962C8B-B14F-4D97-AF65-F5344CB8AC3E}">
        <p14:creationId xmlns:p14="http://schemas.microsoft.com/office/powerpoint/2010/main" val="2006249408"/>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7" r:id="rId3"/>
    <p:sldLayoutId id="2147483698" r:id="rId4"/>
    <p:sldLayoutId id="2147483699" r:id="rId5"/>
    <p:sldLayoutId id="2147483693" r:id="rId6"/>
    <p:sldLayoutId id="2147483694" r:id="rId7"/>
    <p:sldLayoutId id="2147483692" r:id="rId8"/>
    <p:sldLayoutId id="2147483700" r:id="rId9"/>
    <p:sldLayoutId id="2147483695" r:id="rId10"/>
    <p:sldLayoutId id="2147483650" r:id="rId11"/>
    <p:sldLayoutId id="2147483681" r:id="rId12"/>
    <p:sldLayoutId id="2147483656" r:id="rId13"/>
    <p:sldLayoutId id="2147483678" r:id="rId14"/>
    <p:sldLayoutId id="2147483679" r:id="rId15"/>
    <p:sldLayoutId id="2147483680" r:id="rId16"/>
    <p:sldLayoutId id="2147483691" r:id="rId17"/>
    <p:sldLayoutId id="2147483701" r:id="rId18"/>
  </p:sldLayoutIdLst>
  <p:hf sldNum="0" hdr="0" dt="0"/>
  <p:txStyles>
    <p:titleStyle>
      <a:lvl1pPr algn="ctr" defTabSz="914400" rtl="0" eaLnBrk="1" latinLnBrk="0" hangingPunct="1">
        <a:spcBef>
          <a:spcPct val="0"/>
        </a:spcBef>
        <a:buNone/>
        <a:defRPr lang="nl-NL" sz="2600" b="0" i="0" u="sng" strike="noStrike" kern="1200" baseline="0" dirty="0">
          <a:solidFill>
            <a:schemeClr val="tx1"/>
          </a:solidFill>
          <a:latin typeface="ITC Franklin Gothic Std Book" pitchFamily="34" charset="0"/>
          <a:ea typeface="+mn-ea"/>
          <a:cs typeface="+mn-cs"/>
        </a:defRPr>
      </a:lvl1pPr>
    </p:titleStyle>
    <p:bodyStyle>
      <a:lvl1pPr marL="0" indent="0" algn="l" defTabSz="914400" rtl="0" eaLnBrk="1" latinLnBrk="0" hangingPunct="1">
        <a:spcBef>
          <a:spcPts val="0"/>
        </a:spcBef>
        <a:buFont typeface="Arial" pitchFamily="34" charset="0"/>
        <a:buNone/>
        <a:defRPr lang="en-US" sz="2600" b="0" i="0" u="none" strike="noStrike" kern="1200" baseline="0" dirty="0" smtClean="0">
          <a:solidFill>
            <a:schemeClr val="tx1"/>
          </a:solidFill>
          <a:latin typeface="ITC Franklin Gothic Std Book" pitchFamily="34" charset="0"/>
          <a:ea typeface="+mn-ea"/>
          <a:cs typeface="+mn-cs"/>
        </a:defRPr>
      </a:lvl1pPr>
      <a:lvl2pPr marL="323850" indent="-323850" algn="l" defTabSz="914400" rtl="0" eaLnBrk="1" latinLnBrk="0" hangingPunct="1">
        <a:spcBef>
          <a:spcPts val="0"/>
        </a:spcBef>
        <a:buFont typeface="Arial" pitchFamily="34" charset="0"/>
        <a:buChar char="•"/>
        <a:defRPr lang="en-US" sz="2600" b="0" kern="1200" dirty="0" smtClean="0">
          <a:solidFill>
            <a:schemeClr val="tx1"/>
          </a:solidFill>
          <a:latin typeface="ITC Franklin Gothic Std Book" pitchFamily="34" charset="0"/>
          <a:ea typeface="+mn-ea"/>
          <a:cs typeface="+mn-cs"/>
        </a:defRPr>
      </a:lvl2pPr>
      <a:lvl3pPr marL="647700" indent="-323850" algn="l" defTabSz="914400" rtl="0" eaLnBrk="1" latinLnBrk="0" hangingPunct="1">
        <a:spcBef>
          <a:spcPts val="0"/>
        </a:spcBef>
        <a:buFont typeface="Arial" pitchFamily="34" charset="0"/>
        <a:buChar char="•"/>
        <a:tabLst/>
        <a:defRPr lang="en-US" sz="2600" b="0" kern="1200" dirty="0" smtClean="0">
          <a:solidFill>
            <a:schemeClr val="tx1"/>
          </a:solidFill>
          <a:latin typeface="ITC Franklin Gothic Std Book" pitchFamily="34" charset="0"/>
          <a:ea typeface="+mn-ea"/>
          <a:cs typeface="+mn-cs"/>
        </a:defRPr>
      </a:lvl3pPr>
      <a:lvl4pPr marL="884238" indent="-312738" algn="l" defTabSz="914400" rtl="0" eaLnBrk="1" latinLnBrk="0" hangingPunct="1">
        <a:spcBef>
          <a:spcPts val="0"/>
        </a:spcBef>
        <a:buFont typeface="Arial" pitchFamily="34" charset="0"/>
        <a:buChar char="•"/>
        <a:tabLst/>
        <a:defRPr lang="en-US" sz="2600" b="0" kern="1200" dirty="0" smtClean="0">
          <a:solidFill>
            <a:schemeClr val="tx1"/>
          </a:solidFill>
          <a:latin typeface="ITC Franklin Gothic Std Book" pitchFamily="34" charset="0"/>
          <a:ea typeface="+mn-ea"/>
          <a:cs typeface="+mn-cs"/>
        </a:defRPr>
      </a:lvl4pPr>
      <a:lvl5pPr marL="1227138" indent="-312738" algn="l" defTabSz="914400" rtl="0" eaLnBrk="1" latinLnBrk="0" hangingPunct="1">
        <a:spcBef>
          <a:spcPts val="0"/>
        </a:spcBef>
        <a:buFont typeface="Arial" pitchFamily="34" charset="0"/>
        <a:buChar char="•"/>
        <a:defRPr lang="nl-NL" sz="2600" b="0" kern="1200" dirty="0">
          <a:solidFill>
            <a:schemeClr val="tx1"/>
          </a:solidFill>
          <a:latin typeface="ITC Franklin Gothic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tiff"/><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7FD977B-FB82-4524-8AF8-E935B6BE01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586" y="3002081"/>
            <a:ext cx="3534219" cy="3599013"/>
          </a:xfrm>
          <a:prstGeom prst="rect">
            <a:avLst/>
          </a:prstGeom>
        </p:spPr>
      </p:pic>
      <p:sp>
        <p:nvSpPr>
          <p:cNvPr id="7" name="Tekstvak 6">
            <a:extLst>
              <a:ext uri="{FF2B5EF4-FFF2-40B4-BE49-F238E27FC236}">
                <a16:creationId xmlns:a16="http://schemas.microsoft.com/office/drawing/2014/main" id="{19BF1146-002C-47FA-9BE4-87356C862420}"/>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
        <p:nvSpPr>
          <p:cNvPr id="10" name="Tekstvak 9">
            <a:extLst>
              <a:ext uri="{FF2B5EF4-FFF2-40B4-BE49-F238E27FC236}">
                <a16:creationId xmlns:a16="http://schemas.microsoft.com/office/drawing/2014/main" id="{1BC93EBA-1D25-4D10-B76A-BD072A4A8D58}"/>
              </a:ext>
            </a:extLst>
          </p:cNvPr>
          <p:cNvSpPr txBox="1"/>
          <p:nvPr/>
        </p:nvSpPr>
        <p:spPr>
          <a:xfrm>
            <a:off x="206828" y="163286"/>
            <a:ext cx="1251857" cy="1026522"/>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pic>
        <p:nvPicPr>
          <p:cNvPr id="8" name="Picture 2" descr="De bronafbeelding bekijken">
            <a:extLst>
              <a:ext uri="{FF2B5EF4-FFF2-40B4-BE49-F238E27FC236}">
                <a16:creationId xmlns:a16="http://schemas.microsoft.com/office/drawing/2014/main" id="{5E7C1373-E24B-475A-B250-9976AB3F56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387" y="2450053"/>
            <a:ext cx="4758143" cy="317209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18616CA7-190C-4FB9-911B-FF58610BC9D7}"/>
              </a:ext>
            </a:extLst>
          </p:cNvPr>
          <p:cNvSpPr txBox="1">
            <a:spLocks/>
          </p:cNvSpPr>
          <p:nvPr/>
        </p:nvSpPr>
        <p:spPr>
          <a:xfrm>
            <a:off x="2249979" y="1364784"/>
            <a:ext cx="7680960" cy="492443"/>
          </a:xfrm>
          <a:prstGeom prst="rect">
            <a:avLst/>
          </a:prstGeom>
        </p:spPr>
        <p:txBody>
          <a:bodyPr/>
          <a:lstStyle>
            <a:lvl1pPr algn="ctr" defTabSz="914400" rtl="0" eaLnBrk="1" latinLnBrk="0" hangingPunct="1">
              <a:spcBef>
                <a:spcPct val="0"/>
              </a:spcBef>
              <a:buNone/>
              <a:defRPr lang="nl-NL" sz="2600" b="0" i="0" u="sng" strike="noStrike" kern="1200" baseline="0" dirty="0">
                <a:solidFill>
                  <a:schemeClr val="tx1"/>
                </a:solidFill>
                <a:latin typeface="ITC Franklin Gothic Std Book" pitchFamily="34" charset="0"/>
                <a:ea typeface="+mn-ea"/>
                <a:cs typeface="+mn-cs"/>
              </a:defRPr>
            </a:lvl1pPr>
          </a:lstStyle>
          <a:p>
            <a:r>
              <a:rPr lang="en-US" sz="3200" u="none" dirty="0">
                <a:latin typeface="+mj-lt"/>
              </a:rPr>
              <a:t>MUSEUM MAKERS</a:t>
            </a:r>
          </a:p>
          <a:p>
            <a:r>
              <a:rPr lang="en-US" sz="2400" u="none" dirty="0" err="1">
                <a:latin typeface="+mj-lt"/>
              </a:rPr>
              <a:t>Voorbereidende</a:t>
            </a:r>
            <a:r>
              <a:rPr lang="en-US" sz="2400" u="none" dirty="0">
                <a:latin typeface="+mj-lt"/>
              </a:rPr>
              <a:t> les</a:t>
            </a:r>
          </a:p>
          <a:p>
            <a:endParaRPr lang="nl-NL" sz="3200" u="none" dirty="0">
              <a:latin typeface="+mj-lt"/>
            </a:endParaRPr>
          </a:p>
        </p:txBody>
      </p:sp>
    </p:spTree>
    <p:extLst>
      <p:ext uri="{BB962C8B-B14F-4D97-AF65-F5344CB8AC3E}">
        <p14:creationId xmlns:p14="http://schemas.microsoft.com/office/powerpoint/2010/main" val="267526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a:xfrm>
            <a:off x="3209928" y="1371600"/>
            <a:ext cx="6486525" cy="400110"/>
          </a:xfrm>
        </p:spPr>
        <p:txBody>
          <a:bodyPr/>
          <a:lstStyle/>
          <a:p>
            <a:endParaRPr lang="nl-NL" dirty="0"/>
          </a:p>
        </p:txBody>
      </p:sp>
      <p:pic>
        <p:nvPicPr>
          <p:cNvPr id="1026" name="Picture 2" descr="De bronafbeelding bekijken">
            <a:extLst>
              <a:ext uri="{FF2B5EF4-FFF2-40B4-BE49-F238E27FC236}">
                <a16:creationId xmlns:a16="http://schemas.microsoft.com/office/drawing/2014/main" id="{21D9E119-41B5-4146-862A-C173BBA49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56"/>
            <a:ext cx="10305535" cy="68703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8075594-9499-4357-816C-777F11A4EF69}"/>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Tree>
    <p:extLst>
      <p:ext uri="{BB962C8B-B14F-4D97-AF65-F5344CB8AC3E}">
        <p14:creationId xmlns:p14="http://schemas.microsoft.com/office/powerpoint/2010/main" val="390005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7D798BC-1061-44DC-9C99-9A29CC700EAC}"/>
              </a:ext>
            </a:extLst>
          </p:cNvPr>
          <p:cNvSpPr>
            <a:spLocks noGrp="1"/>
          </p:cNvSpPr>
          <p:nvPr>
            <p:ph type="body" sz="quarter" idx="13"/>
          </p:nvPr>
        </p:nvSpPr>
        <p:spPr/>
        <p:txBody>
          <a:bodyPr/>
          <a:lstStyle/>
          <a:p>
            <a:endParaRPr lang="nl-NL"/>
          </a:p>
        </p:txBody>
      </p:sp>
      <p:pic>
        <p:nvPicPr>
          <p:cNvPr id="2050" name="Picture 2">
            <a:extLst>
              <a:ext uri="{FF2B5EF4-FFF2-40B4-BE49-F238E27FC236}">
                <a16:creationId xmlns:a16="http://schemas.microsoft.com/office/drawing/2014/main" id="{24F74E58-C52A-4BDC-9657-DFA270D05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77" y="135367"/>
            <a:ext cx="13961553" cy="672263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610C574-160C-4BE8-9A60-D1054816830E}"/>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Tree>
    <p:extLst>
      <p:ext uri="{BB962C8B-B14F-4D97-AF65-F5344CB8AC3E}">
        <p14:creationId xmlns:p14="http://schemas.microsoft.com/office/powerpoint/2010/main" val="69477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A9FC45-32F8-41EC-BDAB-0F59131F61C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38821" y="1003275"/>
            <a:ext cx="1774979" cy="2662225"/>
          </a:xfrm>
          <a:prstGeom prst="rect">
            <a:avLst/>
          </a:prstGeom>
        </p:spPr>
      </p:pic>
      <p:pic>
        <p:nvPicPr>
          <p:cNvPr id="7" name="Afbeelding 6" descr="Afbeelding met muur, binnen, kleding, jurk&#10;&#10;Automatisch gegenereerde beschrijving">
            <a:extLst>
              <a:ext uri="{FF2B5EF4-FFF2-40B4-BE49-F238E27FC236}">
                <a16:creationId xmlns:a16="http://schemas.microsoft.com/office/drawing/2014/main" id="{03BB2360-058C-4D85-9B59-A1C4110D34A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88264" y="725225"/>
            <a:ext cx="1906355" cy="2859705"/>
          </a:xfrm>
          <a:prstGeom prst="rect">
            <a:avLst/>
          </a:prstGeom>
        </p:spPr>
      </p:pic>
      <p:pic>
        <p:nvPicPr>
          <p:cNvPr id="6" name="Afbeelding 5" descr="Afbeelding met stoel, plaats&#10;&#10;Automatisch gegenereerde beschrijving">
            <a:extLst>
              <a:ext uri="{FF2B5EF4-FFF2-40B4-BE49-F238E27FC236}">
                <a16:creationId xmlns:a16="http://schemas.microsoft.com/office/drawing/2014/main" id="{8715FAEA-82E8-4F24-9BFE-83C94C3935B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93330" y="3996416"/>
            <a:ext cx="2036409" cy="2545603"/>
          </a:xfrm>
          <a:prstGeom prst="rect">
            <a:avLst/>
          </a:prstGeom>
        </p:spPr>
      </p:pic>
      <p:pic>
        <p:nvPicPr>
          <p:cNvPr id="8" name="Afbeelding 7" descr="Afbeelding met binnen&#10;&#10;Automatisch gegenereerde beschrijving">
            <a:extLst>
              <a:ext uri="{FF2B5EF4-FFF2-40B4-BE49-F238E27FC236}">
                <a16:creationId xmlns:a16="http://schemas.microsoft.com/office/drawing/2014/main" id="{76BC95FA-BB58-4CFA-A52F-C49C73C9F9F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43352" y="4436962"/>
            <a:ext cx="2186959" cy="2186959"/>
          </a:xfrm>
          <a:prstGeom prst="rect">
            <a:avLst/>
          </a:prstGeom>
        </p:spPr>
      </p:pic>
      <p:pic>
        <p:nvPicPr>
          <p:cNvPr id="10" name="Afbeelding 9">
            <a:extLst>
              <a:ext uri="{FF2B5EF4-FFF2-40B4-BE49-F238E27FC236}">
                <a16:creationId xmlns:a16="http://schemas.microsoft.com/office/drawing/2014/main" id="{81BE3BA0-C8ED-46EA-B5E7-BE2E3F6718E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1" r="1556"/>
          <a:stretch/>
        </p:blipFill>
        <p:spPr>
          <a:xfrm>
            <a:off x="5282143" y="2293934"/>
            <a:ext cx="2006140" cy="2027090"/>
          </a:xfrm>
          <a:prstGeom prst="rect">
            <a:avLst/>
          </a:prstGeom>
        </p:spPr>
      </p:pic>
      <p:pic>
        <p:nvPicPr>
          <p:cNvPr id="11" name="Afbeelding 10">
            <a:extLst>
              <a:ext uri="{FF2B5EF4-FFF2-40B4-BE49-F238E27FC236}">
                <a16:creationId xmlns:a16="http://schemas.microsoft.com/office/drawing/2014/main" id="{BDE6F2AC-C10D-4AC3-82CC-F9580B823677}"/>
              </a:ext>
            </a:extLst>
          </p:cNvPr>
          <p:cNvPicPr>
            <a:picLocks noChangeAspect="1"/>
          </p:cNvPicPr>
          <p:nvPr/>
        </p:nvPicPr>
        <p:blipFill>
          <a:blip r:embed="rId8"/>
          <a:stretch>
            <a:fillRect/>
          </a:stretch>
        </p:blipFill>
        <p:spPr>
          <a:xfrm>
            <a:off x="5128497" y="402478"/>
            <a:ext cx="2313433" cy="1752600"/>
          </a:xfrm>
          <a:prstGeom prst="rect">
            <a:avLst/>
          </a:prstGeom>
        </p:spPr>
      </p:pic>
      <p:pic>
        <p:nvPicPr>
          <p:cNvPr id="12" name="Afbeelding 11">
            <a:extLst>
              <a:ext uri="{FF2B5EF4-FFF2-40B4-BE49-F238E27FC236}">
                <a16:creationId xmlns:a16="http://schemas.microsoft.com/office/drawing/2014/main" id="{8BCC8C05-F3DA-4520-A2F0-C42387C857C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016700" y="402478"/>
            <a:ext cx="1833141" cy="2019446"/>
          </a:xfrm>
          <a:prstGeom prst="rect">
            <a:avLst/>
          </a:prstGeom>
        </p:spPr>
      </p:pic>
      <p:pic>
        <p:nvPicPr>
          <p:cNvPr id="13" name="Afbeelding 12">
            <a:extLst>
              <a:ext uri="{FF2B5EF4-FFF2-40B4-BE49-F238E27FC236}">
                <a16:creationId xmlns:a16="http://schemas.microsoft.com/office/drawing/2014/main" id="{3E84CB54-6D28-403D-B1CB-F05C244D975A}"/>
              </a:ext>
            </a:extLst>
          </p:cNvPr>
          <p:cNvPicPr>
            <a:picLocks noChangeAspect="1"/>
          </p:cNvPicPr>
          <p:nvPr/>
        </p:nvPicPr>
        <p:blipFill rotWithShape="1">
          <a:blip r:embed="rId10"/>
          <a:srcRect l="1536" t="1772" r="1536" b="2442"/>
          <a:stretch/>
        </p:blipFill>
        <p:spPr>
          <a:xfrm>
            <a:off x="638064" y="3893996"/>
            <a:ext cx="2337602" cy="1920999"/>
          </a:xfrm>
          <a:prstGeom prst="rect">
            <a:avLst/>
          </a:prstGeom>
        </p:spPr>
      </p:pic>
      <p:pic>
        <p:nvPicPr>
          <p:cNvPr id="14" name="Afbeelding 13">
            <a:extLst>
              <a:ext uri="{FF2B5EF4-FFF2-40B4-BE49-F238E27FC236}">
                <a16:creationId xmlns:a16="http://schemas.microsoft.com/office/drawing/2014/main" id="{DBD7C3AF-115F-4B4F-9242-B359A20069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8725" y="3665500"/>
            <a:ext cx="1724161" cy="2312614"/>
          </a:xfrm>
          <a:prstGeom prst="rect">
            <a:avLst/>
          </a:prstGeom>
        </p:spPr>
      </p:pic>
      <p:pic>
        <p:nvPicPr>
          <p:cNvPr id="15" name="Tijdelijke aanduiding voor inhoud 3">
            <a:extLst>
              <a:ext uri="{FF2B5EF4-FFF2-40B4-BE49-F238E27FC236}">
                <a16:creationId xmlns:a16="http://schemas.microsoft.com/office/drawing/2014/main" id="{C3242A48-7AF9-4F2D-8649-E55CB896EEC8}"/>
              </a:ext>
            </a:extLst>
          </p:cNvPr>
          <p:cNvPicPr>
            <a:picLocks noChangeAspect="1"/>
          </p:cNvPicPr>
          <p:nvPr/>
        </p:nvPicPr>
        <p:blipFill>
          <a:blip r:embed="rId12"/>
          <a:stretch>
            <a:fillRect/>
          </a:stretch>
        </p:blipFill>
        <p:spPr>
          <a:xfrm rot="345044">
            <a:off x="3207025" y="2911375"/>
            <a:ext cx="1531458" cy="2170082"/>
          </a:xfrm>
          <a:prstGeom prst="rect">
            <a:avLst/>
          </a:prstGeom>
        </p:spPr>
      </p:pic>
      <p:pic>
        <p:nvPicPr>
          <p:cNvPr id="16" name="Tijdelijke aanduiding voor inhoud 3">
            <a:extLst>
              <a:ext uri="{FF2B5EF4-FFF2-40B4-BE49-F238E27FC236}">
                <a16:creationId xmlns:a16="http://schemas.microsoft.com/office/drawing/2014/main" id="{9432FF14-E3EB-4522-BA48-53EAC3C63102}"/>
              </a:ext>
            </a:extLst>
          </p:cNvPr>
          <p:cNvPicPr>
            <a:picLocks noChangeAspect="1"/>
          </p:cNvPicPr>
          <p:nvPr/>
        </p:nvPicPr>
        <p:blipFill>
          <a:blip r:embed="rId13"/>
          <a:stretch>
            <a:fillRect/>
          </a:stretch>
        </p:blipFill>
        <p:spPr>
          <a:xfrm>
            <a:off x="7593633" y="864751"/>
            <a:ext cx="1689281" cy="2327749"/>
          </a:xfrm>
          <a:prstGeom prst="rect">
            <a:avLst/>
          </a:prstGeom>
        </p:spPr>
      </p:pic>
      <p:sp>
        <p:nvSpPr>
          <p:cNvPr id="17" name="Tekstvak 16">
            <a:extLst>
              <a:ext uri="{FF2B5EF4-FFF2-40B4-BE49-F238E27FC236}">
                <a16:creationId xmlns:a16="http://schemas.microsoft.com/office/drawing/2014/main" id="{8473EB74-B9B8-422D-9067-D9EAFCA62648}"/>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Tree>
    <p:extLst>
      <p:ext uri="{BB962C8B-B14F-4D97-AF65-F5344CB8AC3E}">
        <p14:creationId xmlns:p14="http://schemas.microsoft.com/office/powerpoint/2010/main" val="345465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8F794-3F00-4B3D-B989-2D4770D8AF70}"/>
              </a:ext>
            </a:extLst>
          </p:cNvPr>
          <p:cNvSpPr>
            <a:spLocks noGrp="1"/>
          </p:cNvSpPr>
          <p:nvPr>
            <p:ph type="body" sz="quarter" idx="13"/>
          </p:nvPr>
        </p:nvSpPr>
        <p:spPr/>
        <p:txBody>
          <a:bodyPr/>
          <a:lstStyle/>
          <a:p>
            <a:endParaRPr lang="nl-NL"/>
          </a:p>
        </p:txBody>
      </p:sp>
      <p:pic>
        <p:nvPicPr>
          <p:cNvPr id="4" name="Afbeelding 3">
            <a:extLst>
              <a:ext uri="{FF2B5EF4-FFF2-40B4-BE49-F238E27FC236}">
                <a16:creationId xmlns:a16="http://schemas.microsoft.com/office/drawing/2014/main" id="{58D3352E-744E-4888-8589-C18647DEE58F}"/>
              </a:ext>
            </a:extLst>
          </p:cNvPr>
          <p:cNvPicPr>
            <a:picLocks noChangeAspect="1"/>
          </p:cNvPicPr>
          <p:nvPr/>
        </p:nvPicPr>
        <p:blipFill rotWithShape="1">
          <a:blip r:embed="rId3"/>
          <a:srcRect r="430" b="3"/>
          <a:stretch/>
        </p:blipFill>
        <p:spPr>
          <a:xfrm>
            <a:off x="2264327" y="1528797"/>
            <a:ext cx="7663345" cy="5137254"/>
          </a:xfrm>
          <a:prstGeom prst="rect">
            <a:avLst/>
          </a:prstGeom>
        </p:spPr>
      </p:pic>
      <p:sp>
        <p:nvSpPr>
          <p:cNvPr id="6" name="Title 4">
            <a:extLst>
              <a:ext uri="{FF2B5EF4-FFF2-40B4-BE49-F238E27FC236}">
                <a16:creationId xmlns:a16="http://schemas.microsoft.com/office/drawing/2014/main" id="{F509FEF5-4298-4D26-AFDB-B468888CB96D}"/>
              </a:ext>
            </a:extLst>
          </p:cNvPr>
          <p:cNvSpPr txBox="1">
            <a:spLocks/>
          </p:cNvSpPr>
          <p:nvPr/>
        </p:nvSpPr>
        <p:spPr>
          <a:xfrm>
            <a:off x="2730051" y="871139"/>
            <a:ext cx="6731898" cy="492443"/>
          </a:xfrm>
          <a:prstGeom prst="rect">
            <a:avLst/>
          </a:prstGeom>
        </p:spPr>
        <p:txBody>
          <a:bodyPr vert="horz" wrap="square" lIns="0" tIns="0" rIns="0" bIns="0" rtlCol="0">
            <a:spAutoFit/>
          </a:bodyPr>
          <a:lstStyle>
            <a:lvl1pPr algn="l" defTabSz="914400" rtl="0" eaLnBrk="1" latinLnBrk="0" hangingPunct="1">
              <a:spcBef>
                <a:spcPct val="0"/>
              </a:spcBef>
              <a:buNone/>
              <a:defRPr lang="nl-NL" sz="2600" b="0" i="0" u="sng" strike="noStrike" kern="1200" baseline="0">
                <a:solidFill>
                  <a:schemeClr val="tx1"/>
                </a:solidFill>
                <a:latin typeface="ITC Franklin Gothic Std Book" pitchFamily="34" charset="0"/>
                <a:ea typeface="+mn-ea"/>
                <a:cs typeface="+mn-cs"/>
              </a:defRPr>
            </a:lvl1pPr>
          </a:lstStyle>
          <a:p>
            <a:pPr algn="ctr"/>
            <a:r>
              <a:rPr lang="nl-NL" sz="3200" u="none" dirty="0">
                <a:latin typeface="+mj-lt"/>
              </a:rPr>
              <a:t>Tentoonstellingen</a:t>
            </a:r>
          </a:p>
        </p:txBody>
      </p:sp>
      <p:sp>
        <p:nvSpPr>
          <p:cNvPr id="9" name="Tekstvak 8">
            <a:extLst>
              <a:ext uri="{FF2B5EF4-FFF2-40B4-BE49-F238E27FC236}">
                <a16:creationId xmlns:a16="http://schemas.microsoft.com/office/drawing/2014/main" id="{1C46D9F4-195E-432D-8CF7-4E63AF0917D5}"/>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Tree>
    <p:extLst>
      <p:ext uri="{BB962C8B-B14F-4D97-AF65-F5344CB8AC3E}">
        <p14:creationId xmlns:p14="http://schemas.microsoft.com/office/powerpoint/2010/main" val="8987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88F794-3F00-4B3D-B989-2D4770D8AF70}"/>
              </a:ext>
            </a:extLst>
          </p:cNvPr>
          <p:cNvSpPr>
            <a:spLocks noGrp="1"/>
          </p:cNvSpPr>
          <p:nvPr>
            <p:ph type="body" sz="quarter" idx="13"/>
          </p:nvPr>
        </p:nvSpPr>
        <p:spPr/>
        <p:txBody>
          <a:bodyPr/>
          <a:lstStyle/>
          <a:p>
            <a:endParaRPr lang="nl-NL"/>
          </a:p>
        </p:txBody>
      </p:sp>
      <p:pic>
        <p:nvPicPr>
          <p:cNvPr id="8" name="Afbeelding 7">
            <a:extLst>
              <a:ext uri="{FF2B5EF4-FFF2-40B4-BE49-F238E27FC236}">
                <a16:creationId xmlns:a16="http://schemas.microsoft.com/office/drawing/2014/main" id="{17075DD5-F2E0-46CC-B141-F397D0E563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84151" y="507637"/>
            <a:ext cx="8823698" cy="5880806"/>
          </a:xfrm>
          <a:prstGeom prst="rect">
            <a:avLst/>
          </a:prstGeom>
        </p:spPr>
      </p:pic>
      <p:sp>
        <p:nvSpPr>
          <p:cNvPr id="7" name="Tekstvak 6">
            <a:extLst>
              <a:ext uri="{FF2B5EF4-FFF2-40B4-BE49-F238E27FC236}">
                <a16:creationId xmlns:a16="http://schemas.microsoft.com/office/drawing/2014/main" id="{F538FCE4-6C7A-4AB1-9126-79984DE20BA2}"/>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Tree>
    <p:extLst>
      <p:ext uri="{BB962C8B-B14F-4D97-AF65-F5344CB8AC3E}">
        <p14:creationId xmlns:p14="http://schemas.microsoft.com/office/powerpoint/2010/main" val="342684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D4373-1970-498B-9664-A4347E0A7DCA}"/>
              </a:ext>
            </a:extLst>
          </p:cNvPr>
          <p:cNvSpPr>
            <a:spLocks noGrp="1"/>
          </p:cNvSpPr>
          <p:nvPr>
            <p:ph type="title"/>
          </p:nvPr>
        </p:nvSpPr>
        <p:spPr>
          <a:xfrm>
            <a:off x="2249979" y="1364784"/>
            <a:ext cx="7680960" cy="492443"/>
          </a:xfrm>
        </p:spPr>
        <p:txBody>
          <a:bodyPr/>
          <a:lstStyle/>
          <a:p>
            <a:r>
              <a:rPr lang="nl-NL" sz="3200" u="none" dirty="0">
                <a:latin typeface="+mj-lt"/>
              </a:rPr>
              <a:t>ZELF AAN DE SLAG!</a:t>
            </a:r>
          </a:p>
        </p:txBody>
      </p:sp>
      <p:sp>
        <p:nvSpPr>
          <p:cNvPr id="6" name="Tijdelijke aanduiding voor inhoud 5">
            <a:extLst>
              <a:ext uri="{FF2B5EF4-FFF2-40B4-BE49-F238E27FC236}">
                <a16:creationId xmlns:a16="http://schemas.microsoft.com/office/drawing/2014/main" id="{72631579-5080-4326-B357-9A039484BC22}"/>
              </a:ext>
            </a:extLst>
          </p:cNvPr>
          <p:cNvSpPr>
            <a:spLocks noGrp="1"/>
          </p:cNvSpPr>
          <p:nvPr>
            <p:ph idx="1"/>
          </p:nvPr>
        </p:nvSpPr>
        <p:spPr>
          <a:xfrm>
            <a:off x="1663687" y="1902336"/>
            <a:ext cx="8853543" cy="2215991"/>
          </a:xfrm>
        </p:spPr>
        <p:txBody>
          <a:bodyPr/>
          <a:lstStyle/>
          <a:p>
            <a:pPr marL="457200" indent="-457200">
              <a:buFont typeface="+mj-lt"/>
              <a:buAutoNum type="arabicPeriod"/>
            </a:pPr>
            <a:r>
              <a:rPr lang="nl-NL" sz="2400" dirty="0">
                <a:latin typeface="Arial" panose="020B0604020202020204" pitchFamily="34" charset="0"/>
                <a:cs typeface="Arial" panose="020B0604020202020204" pitchFamily="34" charset="0"/>
              </a:rPr>
              <a:t>Wat heb je nodig om een tentoonstelling te maken?</a:t>
            </a:r>
          </a:p>
          <a:p>
            <a:pPr marL="457200" indent="-457200">
              <a:buFont typeface="+mj-lt"/>
              <a:buAutoNum type="arabicPeriod"/>
            </a:pPr>
            <a:r>
              <a:rPr lang="nl-NL" sz="2400" dirty="0">
                <a:latin typeface="Arial" panose="020B0604020202020204" pitchFamily="34" charset="0"/>
                <a:cs typeface="Arial" panose="020B0604020202020204" pitchFamily="34" charset="0"/>
              </a:rPr>
              <a:t>Wie zouden er in een museum werken?</a:t>
            </a:r>
          </a:p>
          <a:p>
            <a:pPr marL="457200" indent="-457200">
              <a:buFont typeface="+mj-lt"/>
              <a:buAutoNum type="arabicPeriod"/>
            </a:pPr>
            <a:r>
              <a:rPr lang="nl-NL" sz="2400" dirty="0">
                <a:latin typeface="Arial" panose="020B0604020202020204" pitchFamily="34" charset="0"/>
                <a:cs typeface="Arial" panose="020B0604020202020204" pitchFamily="34" charset="0"/>
              </a:rPr>
              <a:t>Onderzoek samen wie de ‘museum makers’ kunnen zijn. </a:t>
            </a:r>
          </a:p>
          <a:p>
            <a:pPr marL="457200" indent="-457200">
              <a:buFont typeface="+mj-lt"/>
              <a:buAutoNum type="arabicPeriod"/>
            </a:pPr>
            <a:r>
              <a:rPr lang="nl-NL" sz="2400" dirty="0" err="1">
                <a:latin typeface="Arial" panose="020B0604020202020204" pitchFamily="34" charset="0"/>
                <a:cs typeface="Arial" panose="020B0604020202020204" pitchFamily="34" charset="0"/>
              </a:rPr>
              <a:t>Ennn</a:t>
            </a:r>
            <a:r>
              <a:rPr lang="nl-NL" sz="2400" dirty="0">
                <a:latin typeface="Arial" panose="020B0604020202020204" pitchFamily="34" charset="0"/>
                <a:cs typeface="Arial" panose="020B0604020202020204" pitchFamily="34" charset="0"/>
              </a:rPr>
              <a:t>… Welke museum maker zou jij willen zijn?</a:t>
            </a:r>
          </a:p>
          <a:p>
            <a:pPr marL="457200" indent="-4572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ADDFF96A-24E5-4DED-BA4A-1DDDDDD5EAB9}"/>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pic>
        <p:nvPicPr>
          <p:cNvPr id="6146" name="Picture 2" descr="Afbeeldingsresultaten voor Cool Silhouettes">
            <a:extLst>
              <a:ext uri="{FF2B5EF4-FFF2-40B4-BE49-F238E27FC236}">
                <a16:creationId xmlns:a16="http://schemas.microsoft.com/office/drawing/2014/main" id="{A35B9225-AB69-4CA5-B493-1D8E55CCA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97" y="3539506"/>
            <a:ext cx="2066925" cy="26860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D8928D8-7B3E-4E7A-8081-2E98B28B1880}"/>
              </a:ext>
            </a:extLst>
          </p:cNvPr>
          <p:cNvSpPr txBox="1"/>
          <p:nvPr/>
        </p:nvSpPr>
        <p:spPr>
          <a:xfrm>
            <a:off x="2033550" y="4199929"/>
            <a:ext cx="384786" cy="553998"/>
          </a:xfrm>
          <a:prstGeom prst="rect">
            <a:avLst/>
          </a:prstGeom>
          <a:noFill/>
        </p:spPr>
        <p:txBody>
          <a:bodyPr wrap="square" lIns="0" tIns="0" rIns="0" bIns="0" rtlCol="0">
            <a:spAutoFit/>
          </a:bodyPr>
          <a:lstStyle/>
          <a:p>
            <a:r>
              <a:rPr lang="nl-NL" sz="3600" dirty="0">
                <a:latin typeface="Franklin Gothic Demi" pitchFamily="34" charset="0"/>
              </a:rPr>
              <a:t>?</a:t>
            </a:r>
          </a:p>
        </p:txBody>
      </p:sp>
      <p:pic>
        <p:nvPicPr>
          <p:cNvPr id="6150" name="Picture 6" descr="Afbeeldingsresultaten voor people silhouette">
            <a:extLst>
              <a:ext uri="{FF2B5EF4-FFF2-40B4-BE49-F238E27FC236}">
                <a16:creationId xmlns:a16="http://schemas.microsoft.com/office/drawing/2014/main" id="{3E183D77-E6AF-460C-B934-04DBBB5AC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381" y="3539506"/>
            <a:ext cx="4014587" cy="320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8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7FD977B-FB82-4524-8AF8-E935B6BE01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586" y="3002081"/>
            <a:ext cx="3534219" cy="3599013"/>
          </a:xfrm>
          <a:prstGeom prst="rect">
            <a:avLst/>
          </a:prstGeom>
        </p:spPr>
      </p:pic>
      <p:sp>
        <p:nvSpPr>
          <p:cNvPr id="7" name="Tekstvak 6">
            <a:extLst>
              <a:ext uri="{FF2B5EF4-FFF2-40B4-BE49-F238E27FC236}">
                <a16:creationId xmlns:a16="http://schemas.microsoft.com/office/drawing/2014/main" id="{19BF1146-002C-47FA-9BE4-87356C862420}"/>
              </a:ext>
            </a:extLst>
          </p:cNvPr>
          <p:cNvSpPr txBox="1"/>
          <p:nvPr/>
        </p:nvSpPr>
        <p:spPr>
          <a:xfrm>
            <a:off x="11114314" y="92529"/>
            <a:ext cx="544286" cy="446314"/>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sp>
        <p:nvSpPr>
          <p:cNvPr id="10" name="Tekstvak 9">
            <a:extLst>
              <a:ext uri="{FF2B5EF4-FFF2-40B4-BE49-F238E27FC236}">
                <a16:creationId xmlns:a16="http://schemas.microsoft.com/office/drawing/2014/main" id="{1BC93EBA-1D25-4D10-B76A-BD072A4A8D58}"/>
              </a:ext>
            </a:extLst>
          </p:cNvPr>
          <p:cNvSpPr txBox="1"/>
          <p:nvPr/>
        </p:nvSpPr>
        <p:spPr>
          <a:xfrm>
            <a:off x="206828" y="163286"/>
            <a:ext cx="1251857" cy="1026522"/>
          </a:xfrm>
          <a:prstGeom prst="rect">
            <a:avLst/>
          </a:prstGeom>
          <a:solidFill>
            <a:schemeClr val="bg1"/>
          </a:solidFill>
        </p:spPr>
        <p:txBody>
          <a:bodyPr wrap="square" lIns="0" tIns="0" rIns="0" bIns="0" rtlCol="0">
            <a:spAutoFit/>
          </a:bodyPr>
          <a:lstStyle/>
          <a:p>
            <a:endParaRPr lang="nl-NL" sz="2600" dirty="0" err="1">
              <a:latin typeface="Franklin Gothic Demi" pitchFamily="34" charset="0"/>
            </a:endParaRPr>
          </a:p>
        </p:txBody>
      </p:sp>
      <p:pic>
        <p:nvPicPr>
          <p:cNvPr id="8" name="Picture 2" descr="De bronafbeelding bekijken">
            <a:extLst>
              <a:ext uri="{FF2B5EF4-FFF2-40B4-BE49-F238E27FC236}">
                <a16:creationId xmlns:a16="http://schemas.microsoft.com/office/drawing/2014/main" id="{5E7C1373-E24B-475A-B250-9976AB3F56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377" y="3428999"/>
            <a:ext cx="4758143" cy="3172095"/>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1E8E67E7-BE21-4A17-9C34-CD2F0553DAC4}"/>
              </a:ext>
            </a:extLst>
          </p:cNvPr>
          <p:cNvSpPr txBox="1">
            <a:spLocks/>
          </p:cNvSpPr>
          <p:nvPr/>
        </p:nvSpPr>
        <p:spPr>
          <a:xfrm>
            <a:off x="1458685" y="1603501"/>
            <a:ext cx="9152612" cy="492443"/>
          </a:xfrm>
          <a:prstGeom prst="rect">
            <a:avLst/>
          </a:prstGeom>
        </p:spPr>
        <p:txBody>
          <a:bodyPr/>
          <a:lstStyle>
            <a:lvl1pPr algn="ctr" defTabSz="914400" rtl="0" eaLnBrk="1" latinLnBrk="0" hangingPunct="1">
              <a:spcBef>
                <a:spcPct val="0"/>
              </a:spcBef>
              <a:buNone/>
              <a:defRPr lang="nl-NL" sz="2600" b="0" i="0" u="sng" strike="noStrike" kern="1200" baseline="0" dirty="0">
                <a:solidFill>
                  <a:schemeClr val="tx1"/>
                </a:solidFill>
                <a:latin typeface="ITC Franklin Gothic Std Book" pitchFamily="34" charset="0"/>
                <a:ea typeface="+mn-ea"/>
                <a:cs typeface="+mn-cs"/>
              </a:defRPr>
            </a:lvl1pPr>
          </a:lstStyle>
          <a:p>
            <a:r>
              <a:rPr lang="nl-NL" sz="3200" u="none" dirty="0">
                <a:latin typeface="+mj-lt"/>
              </a:rPr>
              <a:t>Ontdek binnenkort de Museum Makers </a:t>
            </a:r>
          </a:p>
          <a:p>
            <a:r>
              <a:rPr lang="nl-NL" sz="3200" u="none" dirty="0">
                <a:latin typeface="+mj-lt"/>
              </a:rPr>
              <a:t>van het Centraal Museum!</a:t>
            </a:r>
          </a:p>
          <a:p>
            <a:r>
              <a:rPr lang="nl-NL" sz="2400" u="none" dirty="0">
                <a:latin typeface="+mj-lt"/>
              </a:rPr>
              <a:t>Tot snel!</a:t>
            </a:r>
          </a:p>
        </p:txBody>
      </p:sp>
    </p:spTree>
    <p:extLst>
      <p:ext uri="{BB962C8B-B14F-4D97-AF65-F5344CB8AC3E}">
        <p14:creationId xmlns:p14="http://schemas.microsoft.com/office/powerpoint/2010/main" val="68449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zN_18jqwUabLdpklwYDfQ"/>
</p:tagLst>
</file>

<file path=ppt/theme/theme1.xml><?xml version="1.0" encoding="utf-8"?>
<a:theme xmlns:a="http://schemas.openxmlformats.org/drawingml/2006/main" name="Kantoorthem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raal Museum">
      <a:majorFont>
        <a:latin typeface="Franklin Gothic Demi"/>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600" dirty="0" err="1">
            <a:latin typeface="Franklin Gothic Dem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E958820F7E44A959EDC3336F10711" ma:contentTypeVersion="8" ma:contentTypeDescription="Een nieuw document maken." ma:contentTypeScope="" ma:versionID="1abe6eefeaf7c5b57260d5f77e982675">
  <xsd:schema xmlns:xsd="http://www.w3.org/2001/XMLSchema" xmlns:xs="http://www.w3.org/2001/XMLSchema" xmlns:p="http://schemas.microsoft.com/office/2006/metadata/properties" xmlns:ns2="a8f7f954-bffd-476b-ab08-fb5d4cfd995f" xmlns:ns3="eaf64d31-de2f-46f7-a58b-0f9417a2ba3d" targetNamespace="http://schemas.microsoft.com/office/2006/metadata/properties" ma:root="true" ma:fieldsID="7c030cf5a1fb87a60a04d14b2c50a9d4" ns2:_="" ns3:_="">
    <xsd:import namespace="a8f7f954-bffd-476b-ab08-fb5d4cfd995f"/>
    <xsd:import namespace="eaf64d31-de2f-46f7-a58b-0f9417a2ba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7f954-bffd-476b-ab08-fb5d4cfd995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f64d31-de2f-46f7-a58b-0f9417a2ba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8f7f954-bffd-476b-ab08-fb5d4cfd995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9C86-7D50-44CD-8605-DDFC22C9F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7f954-bffd-476b-ab08-fb5d4cfd995f"/>
    <ds:schemaRef ds:uri="eaf64d31-de2f-46f7-a58b-0f9417a2ba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AC6F60-8BCB-43D8-BBFF-D3D0CCE9641D}">
  <ds:schemaRefs>
    <ds:schemaRef ds:uri="http://purl.org/dc/elements/1.1/"/>
    <ds:schemaRef ds:uri="http://schemas.openxmlformats.org/package/2006/metadata/core-properties"/>
    <ds:schemaRef ds:uri="http://schemas.microsoft.com/office/infopath/2007/PartnerControls"/>
    <ds:schemaRef ds:uri="a8f7f954-bffd-476b-ab08-fb5d4cfd995f"/>
    <ds:schemaRef ds:uri="http://purl.org/dc/terms/"/>
    <ds:schemaRef ds:uri="http://schemas.microsoft.com/office/2006/metadata/properties"/>
    <ds:schemaRef ds:uri="http://schemas.microsoft.com/office/2006/documentManagement/types"/>
    <ds:schemaRef ds:uri="eaf64d31-de2f-46f7-a58b-0f9417a2ba3d"/>
    <ds:schemaRef ds:uri="http://www.w3.org/XML/1998/namespace"/>
    <ds:schemaRef ds:uri="http://purl.org/dc/dcmitype/"/>
  </ds:schemaRefs>
</ds:datastoreItem>
</file>

<file path=customXml/itemProps3.xml><?xml version="1.0" encoding="utf-8"?>
<ds:datastoreItem xmlns:ds="http://schemas.openxmlformats.org/officeDocument/2006/customXml" ds:itemID="{EF9D9214-3C70-4DAE-9E39-76F162C877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1551</TotalTime>
  <Words>331</Words>
  <Application>Microsoft Office PowerPoint</Application>
  <PresentationFormat>Breedbeeld</PresentationFormat>
  <Paragraphs>48</Paragraphs>
  <Slides>8</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Franklin Gothic Demi</vt:lpstr>
      <vt:lpstr>Franklin Gothic Std ExtraCond</vt:lpstr>
      <vt:lpstr>ITC Franklin Gothic Std Book</vt:lpstr>
      <vt:lpstr>Kantoorthema</vt:lpstr>
      <vt:lpstr>PowerPoint-presentatie</vt:lpstr>
      <vt:lpstr>PowerPoint-presentatie</vt:lpstr>
      <vt:lpstr>PowerPoint-presentatie</vt:lpstr>
      <vt:lpstr>PowerPoint-presentatie</vt:lpstr>
      <vt:lpstr>PowerPoint-presentatie</vt:lpstr>
      <vt:lpstr>PowerPoint-presentatie</vt:lpstr>
      <vt:lpstr>ZELF AAN DE SLAG!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Maike Peters</dc:creator>
  <cp:lastModifiedBy>Maike Peters</cp:lastModifiedBy>
  <cp:revision>7</cp:revision>
  <dcterms:created xsi:type="dcterms:W3CDTF">2021-03-05T13:38:42Z</dcterms:created>
  <dcterms:modified xsi:type="dcterms:W3CDTF">2021-10-19T08:59:02Z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0x010100E41E958820F7E44A959EDC3336F10711</vt:lpwstr>
  </property>
  <property fmtid="{D5CDD505-2E9C-101B-9397-08002B2CF9AE}" pid="3" name="Order">
    <vt:r8>1000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